
<file path=[Content_Types].xml><?xml version="1.0" encoding="utf-8"?>
<Types xmlns="http://schemas.openxmlformats.org/package/2006/content-types">
  <Default Extension="bin" ContentType="application/vnd.ms-office.activeX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av" ContentType="audio/x-wav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ctiveX/activeX1.xml" ContentType="application/vnd.ms-office.activeX+xml"/>
  <Override PartName="/ppt/activeX/activeX2.xml" ContentType="application/vnd.ms-office.activeX+xml"/>
  <Override PartName="/ppt/activeX/activeX3.xml" ContentType="application/vnd.ms-office.activeX+xml"/>
  <Override PartName="/ppt/activeX/activeX4.xml" ContentType="application/vnd.ms-office.activeX+xml"/>
  <Override PartName="/ppt/activeX/activeX5.xml" ContentType="application/vnd.ms-office.activeX+xml"/>
  <Override PartName="/ppt/activeX/activeX6.xml" ContentType="application/vnd.ms-office.activeX+xml"/>
  <Override PartName="/ppt/activeX/activeX7.xml" ContentType="application/vnd.ms-office.activeX+xml"/>
  <Override PartName="/ppt/activeX/activeX8.xml" ContentType="application/vnd.ms-office.activeX+xml"/>
  <Override PartName="/ppt/activeX/activeX9.xml" ContentType="application/vnd.ms-office.activeX+xml"/>
  <Override PartName="/ppt/activeX/activeX10.xml" ContentType="application/vnd.ms-office.activeX+xml"/>
  <Override PartName="/ppt/activeX/activeX11.xml" ContentType="application/vnd.ms-office.activeX+xml"/>
  <Override PartName="/ppt/activeX/activeX12.xml" ContentType="application/vnd.ms-office.activeX+xml"/>
  <Override PartName="/ppt/activeX/activeX13.xml" ContentType="application/vnd.ms-office.activeX+xml"/>
  <Override PartName="/ppt/activeX/activeX14.xml" ContentType="application/vnd.ms-office.activeX+xml"/>
  <Override PartName="/ppt/activeX/activeX15.xml" ContentType="application/vnd.ms-office.activeX+xml"/>
  <Override PartName="/ppt/activeX/activeX16.xml" ContentType="application/vnd.ms-office.activeX+xml"/>
  <Override PartName="/ppt/activeX/activeX17.xml" ContentType="application/vnd.ms-office.activeX+xml"/>
  <Override PartName="/ppt/activeX/activeX18.xml" ContentType="application/vnd.ms-office.activeX+xml"/>
  <Override PartName="/ppt/activeX/activeX19.xml" ContentType="application/vnd.ms-office.activeX+xml"/>
  <Override PartName="/ppt/activeX/activeX20.xml" ContentType="application/vnd.ms-office.activeX+xml"/>
  <Override PartName="/ppt/activeX/activeX21.xml" ContentType="application/vnd.ms-office.activeX+xml"/>
  <Override PartName="/ppt/activeX/activeX22.xml" ContentType="application/vnd.ms-office.activeX+xml"/>
  <Override PartName="/ppt/activeX/activeX23.xml" ContentType="application/vnd.ms-office.activeX+xml"/>
  <Override PartName="/ppt/activeX/activeX24.xml" ContentType="application/vnd.ms-office.activeX+xml"/>
  <Override PartName="/ppt/activeX/activeX25.xml" ContentType="application/vnd.ms-office.activeX+xml"/>
  <Override PartName="/ppt/activeX/activeX26.xml" ContentType="application/vnd.ms-office.activeX+xml"/>
  <Override PartName="/ppt/activeX/activeX27.xml" ContentType="application/vnd.ms-office.activeX+xml"/>
  <Override PartName="/ppt/activeX/activeX28.xml" ContentType="application/vnd.ms-office.activeX+xml"/>
  <Override PartName="/ppt/activeX/activeX29.xml" ContentType="application/vnd.ms-office.activeX+xml"/>
  <Override PartName="/ppt/activeX/activeX30.xml" ContentType="application/vnd.ms-office.activeX+xml"/>
  <Override PartName="/ppt/activeX/activeX31.xml" ContentType="application/vnd.ms-office.activeX+xml"/>
  <Override PartName="/ppt/activeX/activeX32.xml" ContentType="application/vnd.ms-office.activeX+xml"/>
  <Override PartName="/ppt/activeX/activeX33.xml" ContentType="application/vnd.ms-office.activeX+xml"/>
  <Override PartName="/ppt/activeX/activeX34.xml" ContentType="application/vnd.ms-office.activeX+xml"/>
  <Override PartName="/ppt/activeX/activeX35.xml" ContentType="application/vnd.ms-office.activeX+xml"/>
  <Override PartName="/ppt/activeX/activeX36.xml" ContentType="application/vnd.ms-office.activeX+xml"/>
  <Override PartName="/ppt/activeX/activeX37.xml" ContentType="application/vnd.ms-office.activeX+xml"/>
  <Override PartName="/ppt/activeX/activeX38.xml" ContentType="application/vnd.ms-office.activeX+xml"/>
  <Override PartName="/ppt/activeX/activeX39.xml" ContentType="application/vnd.ms-office.activeX+xml"/>
  <Override PartName="/ppt/activeX/activeX40.xml" ContentType="application/vnd.ms-office.activeX+xml"/>
  <Override PartName="/ppt/activeX/activeX41.xml" ContentType="application/vnd.ms-office.activeX+xml"/>
  <Override PartName="/ppt/activeX/activeX42.xml" ContentType="application/vnd.ms-office.activeX+xml"/>
  <Override PartName="/ppt/activeX/activeX43.xml" ContentType="application/vnd.ms-office.activeX+xml"/>
  <Override PartName="/ppt/activeX/activeX44.xml" ContentType="application/vnd.ms-office.activeX+xml"/>
  <Override PartName="/ppt/activeX/activeX45.xml" ContentType="application/vnd.ms-office.activeX+xml"/>
  <Override PartName="/ppt/activeX/activeX46.xml" ContentType="application/vnd.ms-office.activeX+xml"/>
  <Override PartName="/ppt/activeX/activeX47.xml" ContentType="application/vnd.ms-office.activeX+xml"/>
  <Override PartName="/ppt/activeX/activeX48.xml" ContentType="application/vnd.ms-office.activeX+xml"/>
  <Override PartName="/ppt/activeX/activeX49.xml" ContentType="application/vnd.ms-office.activeX+xml"/>
  <Override PartName="/ppt/activeX/activeX50.xml" ContentType="application/vnd.ms-office.activeX+xml"/>
  <Override PartName="/ppt/activeX/activeX51.xml" ContentType="application/vnd.ms-office.activeX+xml"/>
  <Override PartName="/ppt/activeX/activeX52.xml" ContentType="application/vnd.ms-office.activeX+xml"/>
  <Override PartName="/ppt/activeX/activeX53.xml" ContentType="application/vnd.ms-office.activeX+xml"/>
  <Override PartName="/ppt/activeX/activeX54.xml" ContentType="application/vnd.ms-office.activeX+xml"/>
  <Override PartName="/ppt/activeX/activeX55.xml" ContentType="application/vnd.ms-office.activeX+xml"/>
  <Override PartName="/ppt/activeX/activeX56.xml" ContentType="application/vnd.ms-office.activeX+xml"/>
  <Override PartName="/ppt/activeX/activeX57.xml" ContentType="application/vnd.ms-office.activeX+xml"/>
  <Override PartName="/ppt/activeX/activeX58.xml" ContentType="application/vnd.ms-office.activeX+xml"/>
  <Override PartName="/ppt/activeX/activeX59.xml" ContentType="application/vnd.ms-office.activeX+xml"/>
  <Override PartName="/ppt/activeX/activeX60.xml" ContentType="application/vnd.ms-office.activeX+xml"/>
  <Override PartName="/ppt/activeX/activeX61.xml" ContentType="application/vnd.ms-office.activeX+xml"/>
  <Override PartName="/ppt/activeX/activeX62.xml" ContentType="application/vnd.ms-office.activeX+xml"/>
  <Override PartName="/ppt/activeX/activeX63.xml" ContentType="application/vnd.ms-office.activeX+xml"/>
  <Override PartName="/ppt/activeX/activeX64.xml" ContentType="application/vnd.ms-office.activeX+xml"/>
  <Override PartName="/ppt/activeX/activeX65.xml" ContentType="application/vnd.ms-office.activeX+xml"/>
  <Override PartName="/ppt/activeX/activeX66.xml" ContentType="application/vnd.ms-office.activeX+xml"/>
  <Override PartName="/ppt/activeX/activeX67.xml" ContentType="application/vnd.ms-office.activeX+xml"/>
  <Override PartName="/ppt/activeX/activeX68.xml" ContentType="application/vnd.ms-office.activeX+xml"/>
  <Override PartName="/ppt/activeX/activeX69.xml" ContentType="application/vnd.ms-office.activeX+xml"/>
  <Override PartName="/ppt/activeX/activeX70.xml" ContentType="application/vnd.ms-office.activeX+xml"/>
  <Override PartName="/ppt/activeX/activeX71.xml" ContentType="application/vnd.ms-office.activeX+xml"/>
  <Override PartName="/ppt/activeX/activeX72.xml" ContentType="application/vnd.ms-office.activeX+xml"/>
  <Override PartName="/ppt/activeX/activeX73.xml" ContentType="application/vnd.ms-office.activeX+xml"/>
  <Override PartName="/ppt/activeX/activeX74.xml" ContentType="application/vnd.ms-office.activeX+xml"/>
  <Override PartName="/ppt/activeX/activeX75.xml" ContentType="application/vnd.ms-office.activeX+xml"/>
  <Override PartName="/ppt/activeX/activeX76.xml" ContentType="application/vnd.ms-office.activeX+xml"/>
  <Override PartName="/ppt/activeX/activeX77.xml" ContentType="application/vnd.ms-office.activeX+xml"/>
  <Override PartName="/ppt/activeX/activeX78.xml" ContentType="application/vnd.ms-office.activeX+xml"/>
  <Override PartName="/ppt/activeX/activeX79.xml" ContentType="application/vnd.ms-office.activeX+xml"/>
  <Override PartName="/ppt/activeX/activeX80.xml" ContentType="application/vnd.ms-office.activeX+xml"/>
  <Override PartName="/ppt/activeX/activeX81.xml" ContentType="application/vnd.ms-office.activeX+xml"/>
  <Override PartName="/ppt/activeX/activeX82.xml" ContentType="application/vnd.ms-office.activeX+xml"/>
  <Override PartName="/ppt/activeX/activeX83.xml" ContentType="application/vnd.ms-office.activeX+xml"/>
  <Override PartName="/ppt/activeX/activeX84.xml" ContentType="application/vnd.ms-office.activeX+xml"/>
  <Override PartName="/ppt/activeX/activeX85.xml" ContentType="application/vnd.ms-office.activeX+xml"/>
  <Override PartName="/ppt/activeX/activeX86.xml" ContentType="application/vnd.ms-office.activeX+xml"/>
  <Override PartName="/ppt/activeX/activeX87.xml" ContentType="application/vnd.ms-office.activeX+xml"/>
  <Override PartName="/ppt/activeX/activeX88.xml" ContentType="application/vnd.ms-office.activeX+xml"/>
  <Override PartName="/ppt/activeX/activeX89.xml" ContentType="application/vnd.ms-office.activeX+xml"/>
  <Override PartName="/ppt/activeX/activeX90.xml" ContentType="application/vnd.ms-office.activeX+xml"/>
  <Override PartName="/ppt/activeX/activeX91.xml" ContentType="application/vnd.ms-office.activeX+xml"/>
  <Override PartName="/ppt/activeX/activeX92.xml" ContentType="application/vnd.ms-office.activeX+xml"/>
  <Override PartName="/ppt/activeX/activeX93.xml" ContentType="application/vnd.ms-office.activeX+xml"/>
  <Override PartName="/ppt/activeX/activeX94.xml" ContentType="application/vnd.ms-office.activeX+xml"/>
  <Override PartName="/ppt/activeX/activeX95.xml" ContentType="application/vnd.ms-office.activeX+xml"/>
  <Override PartName="/ppt/activeX/activeX96.xml" ContentType="application/vnd.ms-office.activeX+xml"/>
  <Override PartName="/ppt/activeX/activeX97.xml" ContentType="application/vnd.ms-office.activeX+xml"/>
  <Override PartName="/ppt/activeX/activeX98.xml" ContentType="application/vnd.ms-office.activeX+xml"/>
  <Override PartName="/ppt/activeX/activeX99.xml" ContentType="application/vnd.ms-office.activeX+xml"/>
  <Override PartName="/ppt/activeX/activeX100.xml" ContentType="application/vnd.ms-office.activeX+xml"/>
  <Override PartName="/ppt/activeX/activeX101.xml" ContentType="application/vnd.ms-office.activeX+xml"/>
  <Override PartName="/ppt/activeX/activeX102.xml" ContentType="application/vnd.ms-office.activeX+xml"/>
  <Override PartName="/ppt/activeX/activeX103.xml" ContentType="application/vnd.ms-office.activeX+xml"/>
  <Override PartName="/ppt/activeX/activeX104.xml" ContentType="application/vnd.ms-office.activeX+xml"/>
  <Override PartName="/ppt/activeX/activeX105.xml" ContentType="application/vnd.ms-office.activeX+xml"/>
  <Override PartName="/ppt/activeX/activeX106.xml" ContentType="application/vnd.ms-office.activeX+xml"/>
  <Override PartName="/ppt/activeX/activeX107.xml" ContentType="application/vnd.ms-office.activeX+xml"/>
  <Override PartName="/ppt/activeX/activeX108.xml" ContentType="application/vnd.ms-office.activeX+xml"/>
  <Override PartName="/ppt/activeX/activeX109.xml" ContentType="application/vnd.ms-office.activeX+xml"/>
  <Override PartName="/ppt/activeX/activeX110.xml" ContentType="application/vnd.ms-office.activeX+xml"/>
  <Override PartName="/ppt/activeX/activeX111.xml" ContentType="application/vnd.ms-office.activeX+xml"/>
  <Override PartName="/ppt/activeX/activeX112.xml" ContentType="application/vnd.ms-office.activeX+xml"/>
  <Override PartName="/ppt/activeX/activeX113.xml" ContentType="application/vnd.ms-office.activeX+xml"/>
  <Override PartName="/ppt/activeX/activeX114.xml" ContentType="application/vnd.ms-office.activeX+xml"/>
  <Override PartName="/ppt/activeX/activeX115.xml" ContentType="application/vnd.ms-office.activeX+xml"/>
  <Override PartName="/ppt/activeX/activeX116.xml" ContentType="application/vnd.ms-office.activeX+xml"/>
  <Override PartName="/ppt/activeX/activeX117.xml" ContentType="application/vnd.ms-office.activeX+xml"/>
  <Override PartName="/ppt/activeX/activeX118.xml" ContentType="application/vnd.ms-office.activeX+xml"/>
  <Override PartName="/ppt/activeX/activeX119.xml" ContentType="application/vnd.ms-office.activeX+xml"/>
  <Override PartName="/ppt/activeX/activeX120.xml" ContentType="application/vnd.ms-office.activeX+xml"/>
  <Override PartName="/ppt/activeX/activeX121.xml" ContentType="application/vnd.ms-office.activeX+xml"/>
  <Override PartName="/ppt/activeX/activeX122.xml" ContentType="application/vnd.ms-office.activeX+xml"/>
  <Override PartName="/ppt/activeX/activeX123.xml" ContentType="application/vnd.ms-office.activeX+xml"/>
  <Override PartName="/ppt/activeX/activeX124.xml" ContentType="application/vnd.ms-office.activeX+xml"/>
  <Override PartName="/ppt/activeX/activeX125.xml" ContentType="application/vnd.ms-office.activeX+xml"/>
  <Override PartName="/ppt/activeX/activeX126.xml" ContentType="application/vnd.ms-office.activeX+xml"/>
  <Override PartName="/ppt/activeX/activeX127.xml" ContentType="application/vnd.ms-office.activeX+xml"/>
  <Override PartName="/ppt/activeX/activeX128.xml" ContentType="application/vnd.ms-office.activeX+xml"/>
  <Override PartName="/ppt/activeX/activeX129.xml" ContentType="application/vnd.ms-office.activeX+xml"/>
  <Override PartName="/ppt/activeX/activeX130.xml" ContentType="application/vnd.ms-office.activeX+xml"/>
  <Override PartName="/ppt/activeX/activeX131.xml" ContentType="application/vnd.ms-office.activeX+xml"/>
  <Override PartName="/ppt/activeX/activeX132.xml" ContentType="application/vnd.ms-office.activeX+xml"/>
  <Override PartName="/ppt/activeX/activeX133.xml" ContentType="application/vnd.ms-office.activeX+xml"/>
  <Override PartName="/ppt/activeX/activeX134.xml" ContentType="application/vnd.ms-office.activeX+xml"/>
  <Override PartName="/ppt/activeX/activeX135.xml" ContentType="application/vnd.ms-office.activeX+xml"/>
  <Override PartName="/ppt/activeX/activeX136.xml" ContentType="application/vnd.ms-office.activeX+xml"/>
  <Override PartName="/ppt/activeX/activeX137.xml" ContentType="application/vnd.ms-office.activeX+xml"/>
  <Override PartName="/ppt/activeX/activeX138.xml" ContentType="application/vnd.ms-office.activeX+xml"/>
  <Override PartName="/ppt/activeX/activeX139.xml" ContentType="application/vnd.ms-office.activeX+xml"/>
  <Override PartName="/ppt/activeX/activeX140.xml" ContentType="application/vnd.ms-office.activeX+xml"/>
  <Override PartName="/ppt/activeX/activeX141.xml" ContentType="application/vnd.ms-office.activeX+xml"/>
  <Override PartName="/ppt/activeX/activeX142.xml" ContentType="application/vnd.ms-office.activeX+xml"/>
  <Override PartName="/ppt/activeX/activeX143.xml" ContentType="application/vnd.ms-office.activeX+xml"/>
  <Override PartName="/ppt/activeX/activeX144.xml" ContentType="application/vnd.ms-office.activeX+xml"/>
  <Override PartName="/ppt/activeX/activeX145.xml" ContentType="application/vnd.ms-office.activeX+xml"/>
  <Override PartName="/ppt/activeX/activeX146.xml" ContentType="application/vnd.ms-office.activeX+xml"/>
  <Override PartName="/ppt/activeX/activeX147.xml" ContentType="application/vnd.ms-office.activeX+xml"/>
  <Override PartName="/ppt/activeX/activeX148.xml" ContentType="application/vnd.ms-office.activeX+xml"/>
  <Override PartName="/ppt/activeX/activeX149.xml" ContentType="application/vnd.ms-office.activeX+xml"/>
  <Override PartName="/ppt/activeX/activeX150.xml" ContentType="application/vnd.ms-office.activeX+xml"/>
  <Override PartName="/ppt/activeX/activeX151.xml" ContentType="application/vnd.ms-office.activeX+xml"/>
  <Override PartName="/ppt/activeX/activeX152.xml" ContentType="application/vnd.ms-office.activeX+xml"/>
  <Override PartName="/ppt/activeX/activeX153.xml" ContentType="application/vnd.ms-office.activeX+xml"/>
  <Override PartName="/ppt/activeX/activeX154.xml" ContentType="application/vnd.ms-office.activeX+xml"/>
  <Override PartName="/ppt/activeX/activeX155.xml" ContentType="application/vnd.ms-office.activeX+xml"/>
  <Override PartName="/ppt/activeX/activeX156.xml" ContentType="application/vnd.ms-office.activeX+xml"/>
  <Override PartName="/ppt/activeX/activeX157.xml" ContentType="application/vnd.ms-office.activeX+xml"/>
  <Override PartName="/ppt/activeX/activeX158.xml" ContentType="application/vnd.ms-office.activeX+xml"/>
  <Override PartName="/ppt/activeX/activeX159.xml" ContentType="application/vnd.ms-office.activeX+xml"/>
  <Override PartName="/ppt/activeX/activeX160.xml" ContentType="application/vnd.ms-office.activeX+xml"/>
  <Override PartName="/ppt/activeX/activeX161.xml" ContentType="application/vnd.ms-office.activeX+xml"/>
  <Override PartName="/ppt/activeX/activeX162.xml" ContentType="application/vnd.ms-office.activeX+xml"/>
  <Override PartName="/ppt/activeX/activeX163.xml" ContentType="application/vnd.ms-office.activeX+xml"/>
  <Override PartName="/ppt/activeX/activeX164.xml" ContentType="application/vnd.ms-office.activeX+xml"/>
  <Override PartName="/ppt/activeX/activeX165.xml" ContentType="application/vnd.ms-office.activeX+xml"/>
  <Override PartName="/ppt/activeX/activeX166.xml" ContentType="application/vnd.ms-office.activeX+xml"/>
  <Override PartName="/ppt/activeX/activeX167.xml" ContentType="application/vnd.ms-office.activeX+xml"/>
  <Override PartName="/ppt/activeX/activeX168.xml" ContentType="application/vnd.ms-office.activeX+xml"/>
  <Override PartName="/ppt/activeX/activeX169.xml" ContentType="application/vnd.ms-office.activeX+xml"/>
  <Override PartName="/ppt/activeX/activeX170.xml" ContentType="application/vnd.ms-office.activeX+xml"/>
  <Override PartName="/ppt/activeX/activeX171.xml" ContentType="application/vnd.ms-office.activeX+xml"/>
  <Override PartName="/ppt/activeX/activeX172.xml" ContentType="application/vnd.ms-office.activeX+xml"/>
  <Override PartName="/ppt/activeX/activeX173.xml" ContentType="application/vnd.ms-office.activeX+xml"/>
  <Override PartName="/ppt/activeX/activeX174.xml" ContentType="application/vnd.ms-office.activeX+xml"/>
  <Override PartName="/ppt/activeX/activeX175.xml" ContentType="application/vnd.ms-office.activeX+xml"/>
  <Override PartName="/ppt/activeX/activeX176.xml" ContentType="application/vnd.ms-office.activeX+xml"/>
  <Override PartName="/ppt/activeX/activeX177.xml" ContentType="application/vnd.ms-office.activeX+xml"/>
  <Override PartName="/ppt/activeX/activeX178.xml" ContentType="application/vnd.ms-office.activeX+xml"/>
  <Override PartName="/ppt/activeX/activeX179.xml" ContentType="application/vnd.ms-office.activeX+xml"/>
  <Override PartName="/ppt/activeX/activeX180.xml" ContentType="application/vnd.ms-office.activeX+xml"/>
  <Override PartName="/ppt/activeX/activeX181.xml" ContentType="application/vnd.ms-office.activeX+xml"/>
  <Override PartName="/ppt/activeX/activeX182.xml" ContentType="application/vnd.ms-office.activeX+xml"/>
  <Override PartName="/ppt/activeX/activeX183.xml" ContentType="application/vnd.ms-office.activeX+xml"/>
  <Override PartName="/ppt/activeX/activeX184.xml" ContentType="application/vnd.ms-office.activeX+xml"/>
  <Override PartName="/ppt/activeX/activeX185.xml" ContentType="application/vnd.ms-office.activeX+xml"/>
  <Override PartName="/ppt/activeX/activeX186.xml" ContentType="application/vnd.ms-office.activeX+xml"/>
  <Override PartName="/ppt/activeX/activeX187.xml" ContentType="application/vnd.ms-office.activeX+xml"/>
  <Override PartName="/ppt/activeX/activeX188.xml" ContentType="application/vnd.ms-office.activeX+xml"/>
  <Override PartName="/ppt/activeX/activeX189.xml" ContentType="application/vnd.ms-office.activeX+xml"/>
  <Override PartName="/ppt/activeX/activeX190.xml" ContentType="application/vnd.ms-office.activeX+xml"/>
  <Override PartName="/ppt/activeX/activeX191.xml" ContentType="application/vnd.ms-office.activeX+xml"/>
  <Override PartName="/ppt/activeX/activeX192.xml" ContentType="application/vnd.ms-office.activeX+xml"/>
  <Override PartName="/ppt/activeX/activeX193.xml" ContentType="application/vnd.ms-office.activeX+xml"/>
  <Override PartName="/ppt/activeX/activeX194.xml" ContentType="application/vnd.ms-office.activeX+xml"/>
  <Override PartName="/ppt/activeX/activeX195.xml" ContentType="application/vnd.ms-office.activeX+xml"/>
  <Override PartName="/ppt/activeX/activeX196.xml" ContentType="application/vnd.ms-office.activeX+xml"/>
  <Override PartName="/ppt/activeX/activeX197.xml" ContentType="application/vnd.ms-office.activeX+xml"/>
  <Override PartName="/ppt/activeX/activeX198.xml" ContentType="application/vnd.ms-office.activeX+xml"/>
  <Override PartName="/ppt/activeX/activeX199.xml" ContentType="application/vnd.ms-office.activeX+xml"/>
  <Override PartName="/ppt/activeX/activeX200.xml" ContentType="application/vnd.ms-office.activeX+xml"/>
  <Override PartName="/ppt/activeX/activeX201.xml" ContentType="application/vnd.ms-office.activeX+xml"/>
  <Override PartName="/ppt/activeX/activeX202.xml" ContentType="application/vnd.ms-office.activeX+xml"/>
  <Override PartName="/ppt/activeX/activeX203.xml" ContentType="application/vnd.ms-office.activeX+xml"/>
  <Override PartName="/ppt/activeX/activeX204.xml" ContentType="application/vnd.ms-office.activeX+xml"/>
  <Override PartName="/ppt/activeX/activeX205.xml" ContentType="application/vnd.ms-office.activeX+xml"/>
  <Override PartName="/ppt/activeX/activeX206.xml" ContentType="application/vnd.ms-office.activeX+xml"/>
  <Override PartName="/ppt/activeX/activeX207.xml" ContentType="application/vnd.ms-office.activeX+xml"/>
  <Override PartName="/ppt/activeX/activeX208.xml" ContentType="application/vnd.ms-office.activeX+xml"/>
  <Override PartName="/ppt/activeX/activeX209.xml" ContentType="application/vnd.ms-office.activeX+xml"/>
  <Override PartName="/ppt/activeX/activeX210.xml" ContentType="application/vnd.ms-office.activeX+xml"/>
  <Override PartName="/ppt/activeX/activeX211.xml" ContentType="application/vnd.ms-office.activeX+xml"/>
  <Override PartName="/ppt/activeX/activeX212.xml" ContentType="application/vnd.ms-office.activeX+xml"/>
  <Override PartName="/ppt/activeX/activeX213.xml" ContentType="application/vnd.ms-office.activeX+xml"/>
  <Override PartName="/ppt/activeX/activeX214.xml" ContentType="application/vnd.ms-office.activeX+xml"/>
  <Override PartName="/ppt/activeX/activeX215.xml" ContentType="application/vnd.ms-office.activeX+xml"/>
  <Override PartName="/ppt/activeX/activeX216.xml" ContentType="application/vnd.ms-office.activeX+xml"/>
  <Override PartName="/ppt/activeX/activeX217.xml" ContentType="application/vnd.ms-office.activeX+xml"/>
  <Override PartName="/ppt/activeX/activeX218.xml" ContentType="application/vnd.ms-office.activeX+xml"/>
  <Override PartName="/ppt/activeX/activeX219.xml" ContentType="application/vnd.ms-office.activeX+xml"/>
  <Override PartName="/ppt/activeX/activeX220.xml" ContentType="application/vnd.ms-office.activeX+xml"/>
  <Override PartName="/ppt/activeX/activeX221.xml" ContentType="application/vnd.ms-office.activeX+xml"/>
  <Override PartName="/ppt/activeX/activeX222.xml" ContentType="application/vnd.ms-office.activeX+xml"/>
  <Override PartName="/ppt/activeX/activeX223.xml" ContentType="application/vnd.ms-office.activeX+xml"/>
  <Override PartName="/ppt/activeX/activeX224.xml" ContentType="application/vnd.ms-office.activeX+xml"/>
  <Override PartName="/ppt/activeX/activeX225.xml" ContentType="application/vnd.ms-office.activeX+xml"/>
  <Override PartName="/ppt/activeX/activeX226.xml" ContentType="application/vnd.ms-office.activeX+xml"/>
  <Override PartName="/ppt/activeX/activeX227.xml" ContentType="application/vnd.ms-office.activeX+xml"/>
  <Override PartName="/ppt/activeX/activeX228.xml" ContentType="application/vnd.ms-office.activeX+xml"/>
  <Override PartName="/ppt/activeX/activeX229.xml" ContentType="application/vnd.ms-office.activeX+xml"/>
  <Override PartName="/ppt/activeX/activeX230.xml" ContentType="application/vnd.ms-office.activeX+xml"/>
  <Override PartName="/ppt/activeX/activeX231.xml" ContentType="application/vnd.ms-office.activeX+xml"/>
  <Override PartName="/ppt/activeX/activeX232.xml" ContentType="application/vnd.ms-office.activeX+xml"/>
  <Override PartName="/ppt/activeX/activeX233.xml" ContentType="application/vnd.ms-office.activeX+xml"/>
  <Override PartName="/ppt/activeX/activeX234.xml" ContentType="application/vnd.ms-office.activeX+xml"/>
  <Override PartName="/ppt/activeX/activeX235.xml" ContentType="application/vnd.ms-office.activeX+xml"/>
  <Override PartName="/ppt/activeX/activeX236.xml" ContentType="application/vnd.ms-office.activeX+xml"/>
  <Override PartName="/ppt/activeX/activeX237.xml" ContentType="application/vnd.ms-office.activeX+xml"/>
  <Override PartName="/ppt/activeX/activeX238.xml" ContentType="application/vnd.ms-office.activeX+xml"/>
  <Override PartName="/ppt/activeX/activeX239.xml" ContentType="application/vnd.ms-office.activeX+xml"/>
  <Override PartName="/ppt/activeX/activeX240.xml" ContentType="application/vnd.ms-office.activeX+xml"/>
  <Override PartName="/ppt/activeX/activeX241.xml" ContentType="application/vnd.ms-office.activeX+xml"/>
  <Override PartName="/ppt/activeX/activeX242.xml" ContentType="application/vnd.ms-office.activeX+xml"/>
  <Override PartName="/ppt/activeX/activeX243.xml" ContentType="application/vnd.ms-office.activeX+xml"/>
  <Override PartName="/ppt/activeX/activeX244.xml" ContentType="application/vnd.ms-office.activeX+xml"/>
  <Override PartName="/ppt/activeX/activeX245.xml" ContentType="application/vnd.ms-office.activeX+xml"/>
  <Override PartName="/ppt/activeX/activeX246.xml" ContentType="application/vnd.ms-office.activeX+xml"/>
  <Override PartName="/ppt/activeX/activeX247.xml" ContentType="application/vnd.ms-office.activeX+xml"/>
  <Override PartName="/ppt/activeX/activeX248.xml" ContentType="application/vnd.ms-office.activeX+xml"/>
  <Override PartName="/ppt/activeX/activeX249.xml" ContentType="application/vnd.ms-office.activeX+xml"/>
  <Override PartName="/ppt/activeX/activeX250.xml" ContentType="application/vnd.ms-office.activeX+xml"/>
  <Override PartName="/ppt/activeX/activeX251.xml" ContentType="application/vnd.ms-office.activeX+xml"/>
  <Override PartName="/ppt/activeX/activeX252.xml" ContentType="application/vnd.ms-office.activeX+xml"/>
  <Override PartName="/ppt/activeX/activeX253.xml" ContentType="application/vnd.ms-office.activeX+xml"/>
  <Override PartName="/ppt/activeX/activeX254.xml" ContentType="application/vnd.ms-office.activeX+xml"/>
  <Override PartName="/ppt/activeX/activeX255.xml" ContentType="application/vnd.ms-office.activeX+xml"/>
  <Override PartName="/ppt/activeX/activeX256.xml" ContentType="application/vnd.ms-office.activeX+xml"/>
  <Override PartName="/ppt/activeX/activeX257.xml" ContentType="application/vnd.ms-office.activeX+xml"/>
  <Override PartName="/ppt/activeX/activeX258.xml" ContentType="application/vnd.ms-office.activeX+xml"/>
  <Override PartName="/ppt/activeX/activeX259.xml" ContentType="application/vnd.ms-office.activeX+xml"/>
  <Override PartName="/ppt/activeX/activeX260.xml" ContentType="application/vnd.ms-office.activeX+xml"/>
  <Override PartName="/ppt/activeX/activeX261.xml" ContentType="application/vnd.ms-office.activeX+xml"/>
  <Override PartName="/ppt/activeX/activeX262.xml" ContentType="application/vnd.ms-office.activeX+xml"/>
  <Override PartName="/ppt/activeX/activeX263.xml" ContentType="application/vnd.ms-office.activeX+xml"/>
  <Override PartName="/ppt/activeX/activeX264.xml" ContentType="application/vnd.ms-office.activeX+xml"/>
  <Override PartName="/ppt/activeX/activeX265.xml" ContentType="application/vnd.ms-office.activeX+xml"/>
  <Override PartName="/ppt/activeX/activeX266.xml" ContentType="application/vnd.ms-office.activeX+xml"/>
  <Override PartName="/ppt/activeX/activeX267.xml" ContentType="application/vnd.ms-office.activeX+xml"/>
  <Override PartName="/ppt/activeX/activeX268.xml" ContentType="application/vnd.ms-office.activeX+xml"/>
  <Override PartName="/ppt/activeX/activeX269.xml" ContentType="application/vnd.ms-office.activeX+xml"/>
  <Override PartName="/ppt/activeX/activeX270.xml" ContentType="application/vnd.ms-office.activeX+xml"/>
  <Override PartName="/ppt/activeX/activeX271.xml" ContentType="application/vnd.ms-office.activeX+xml"/>
  <Override PartName="/ppt/activeX/activeX272.xml" ContentType="application/vnd.ms-office.activeX+xml"/>
  <Override PartName="/ppt/activeX/activeX273.xml" ContentType="application/vnd.ms-office.activeX+xml"/>
  <Override PartName="/ppt/activeX/activeX274.xml" ContentType="application/vnd.ms-office.activeX+xml"/>
  <Override PartName="/ppt/activeX/activeX275.xml" ContentType="application/vnd.ms-office.activeX+xml"/>
  <Override PartName="/ppt/activeX/activeX276.xml" ContentType="application/vnd.ms-office.activeX+xml"/>
  <Override PartName="/ppt/activeX/activeX277.xml" ContentType="application/vnd.ms-office.activeX+xml"/>
  <Override PartName="/ppt/activeX/activeX278.xml" ContentType="application/vnd.ms-office.activeX+xml"/>
  <Override PartName="/ppt/activeX/activeX279.xml" ContentType="application/vnd.ms-office.activeX+xml"/>
  <Override PartName="/ppt/activeX/activeX280.xml" ContentType="application/vnd.ms-office.activeX+xml"/>
  <Override PartName="/ppt/activeX/activeX281.xml" ContentType="application/vnd.ms-office.activeX+xml"/>
  <Override PartName="/ppt/activeX/activeX282.xml" ContentType="application/vnd.ms-office.activeX+xml"/>
  <Override PartName="/ppt/activeX/activeX283.xml" ContentType="application/vnd.ms-office.activeX+xml"/>
  <Override PartName="/ppt/activeX/activeX284.xml" ContentType="application/vnd.ms-office.activeX+xml"/>
  <Override PartName="/ppt/activeX/activeX285.xml" ContentType="application/vnd.ms-office.activeX+xml"/>
  <Override PartName="/ppt/activeX/activeX286.xml" ContentType="application/vnd.ms-office.activeX+xml"/>
  <Override PartName="/ppt/activeX/activeX287.xml" ContentType="application/vnd.ms-office.activeX+xml"/>
  <Override PartName="/ppt/activeX/activeX288.xml" ContentType="application/vnd.ms-office.activeX+xml"/>
  <Override PartName="/ppt/activeX/activeX289.xml" ContentType="application/vnd.ms-office.activeX+xml"/>
  <Override PartName="/ppt/activeX/activeX290.xml" ContentType="application/vnd.ms-office.activeX+xml"/>
  <Override PartName="/ppt/activeX/activeX291.xml" ContentType="application/vnd.ms-office.activeX+xml"/>
  <Override PartName="/ppt/activeX/activeX292.xml" ContentType="application/vnd.ms-office.activeX+xml"/>
  <Override PartName="/ppt/activeX/activeX293.xml" ContentType="application/vnd.ms-office.activeX+xml"/>
  <Override PartName="/ppt/activeX/activeX294.xml" ContentType="application/vnd.ms-office.activeX+xml"/>
  <Override PartName="/ppt/activeX/activeX295.xml" ContentType="application/vnd.ms-office.activeX+xml"/>
  <Override PartName="/ppt/activeX/activeX296.xml" ContentType="application/vnd.ms-office.activeX+xml"/>
  <Override PartName="/ppt/activeX/activeX297.xml" ContentType="application/vnd.ms-office.activeX+xml"/>
  <Override PartName="/ppt/activeX/activeX298.xml" ContentType="application/vnd.ms-office.activeX+xml"/>
  <Override PartName="/ppt/activeX/activeX299.xml" ContentType="application/vnd.ms-office.activeX+xml"/>
  <Override PartName="/ppt/activeX/activeX300.xml" ContentType="application/vnd.ms-office.activeX+xml"/>
  <Override PartName="/ppt/activeX/activeX301.xml" ContentType="application/vnd.ms-office.activeX+xml"/>
  <Override PartName="/ppt/activeX/activeX302.xml" ContentType="application/vnd.ms-office.activeX+xml"/>
  <Override PartName="/ppt/activeX/activeX303.xml" ContentType="application/vnd.ms-office.activeX+xml"/>
  <Override PartName="/ppt/activeX/activeX304.xml" ContentType="application/vnd.ms-office.activeX+xml"/>
  <Override PartName="/ppt/activeX/activeX305.xml" ContentType="application/vnd.ms-office.activeX+xml"/>
  <Override PartName="/ppt/activeX/activeX306.xml" ContentType="application/vnd.ms-office.activeX+xml"/>
  <Override PartName="/ppt/activeX/activeX307.xml" ContentType="application/vnd.ms-office.activeX+xml"/>
  <Override PartName="/ppt/activeX/activeX308.xml" ContentType="application/vnd.ms-office.activeX+xml"/>
  <Override PartName="/ppt/activeX/activeX309.xml" ContentType="application/vnd.ms-office.activeX+xml"/>
  <Override PartName="/ppt/activeX/activeX310.xml" ContentType="application/vnd.ms-office.activeX+xml"/>
  <Override PartName="/ppt/activeX/activeX311.xml" ContentType="application/vnd.ms-office.activeX+xml"/>
  <Override PartName="/ppt/activeX/activeX312.xml" ContentType="application/vnd.ms-office.activeX+xml"/>
  <Override PartName="/ppt/activeX/activeX313.xml" ContentType="application/vnd.ms-office.activeX+xml"/>
  <Override PartName="/ppt/activeX/activeX314.xml" ContentType="application/vnd.ms-office.activeX+xml"/>
  <Override PartName="/ppt/activeX/activeX315.xml" ContentType="application/vnd.ms-office.activeX+xml"/>
  <Override PartName="/ppt/activeX/activeX316.xml" ContentType="application/vnd.ms-office.activeX+xml"/>
  <Override PartName="/ppt/activeX/activeX317.xml" ContentType="application/vnd.ms-office.activeX+xml"/>
  <Override PartName="/ppt/activeX/activeX318.xml" ContentType="application/vnd.ms-office.activeX+xml"/>
  <Override PartName="/ppt/activeX/activeX319.xml" ContentType="application/vnd.ms-office.activeX+xml"/>
  <Override PartName="/ppt/activeX/activeX320.xml" ContentType="application/vnd.ms-office.activeX+xml"/>
  <Override PartName="/ppt/activeX/activeX321.xml" ContentType="application/vnd.ms-office.activeX+xml"/>
  <Override PartName="/ppt/activeX/activeX322.xml" ContentType="application/vnd.ms-office.activeX+xml"/>
  <Override PartName="/ppt/activeX/activeX323.xml" ContentType="application/vnd.ms-office.activeX+xml"/>
  <Override PartName="/ppt/activeX/activeX324.xml" ContentType="application/vnd.ms-office.activeX+xml"/>
  <Override PartName="/ppt/activeX/activeX325.xml" ContentType="application/vnd.ms-office.activeX+xml"/>
  <Override PartName="/ppt/activeX/activeX326.xml" ContentType="application/vnd.ms-office.activeX+xml"/>
  <Override PartName="/ppt/activeX/activeX327.xml" ContentType="application/vnd.ms-office.activeX+xml"/>
  <Override PartName="/ppt/activeX/activeX328.xml" ContentType="application/vnd.ms-office.activeX+xml"/>
  <Override PartName="/ppt/activeX/activeX329.xml" ContentType="application/vnd.ms-office.activeX+xml"/>
  <Override PartName="/ppt/activeX/activeX330.xml" ContentType="application/vnd.ms-office.activeX+xml"/>
  <Override PartName="/ppt/activeX/activeX331.xml" ContentType="application/vnd.ms-office.activeX+xml"/>
  <Override PartName="/ppt/activeX/activeX332.xml" ContentType="application/vnd.ms-office.activeX+xml"/>
  <Override PartName="/ppt/activeX/activeX333.xml" ContentType="application/vnd.ms-office.activeX+xml"/>
  <Override PartName="/ppt/activeX/activeX334.xml" ContentType="application/vnd.ms-office.activeX+xml"/>
  <Override PartName="/ppt/activeX/activeX335.xml" ContentType="application/vnd.ms-office.activeX+xml"/>
  <Override PartName="/ppt/activeX/activeX336.xml" ContentType="application/vnd.ms-office.activeX+xml"/>
  <Override PartName="/ppt/activeX/activeX337.xml" ContentType="application/vnd.ms-office.activeX+xml"/>
  <Override PartName="/ppt/activeX/activeX338.xml" ContentType="application/vnd.ms-office.activeX+xml"/>
  <Override PartName="/ppt/activeX/activeX339.xml" ContentType="application/vnd.ms-office.activeX+xml"/>
  <Override PartName="/ppt/activeX/activeX340.xml" ContentType="application/vnd.ms-office.activeX+xml"/>
  <Override PartName="/ppt/activeX/activeX341.xml" ContentType="application/vnd.ms-office.activeX+xml"/>
  <Override PartName="/ppt/activeX/activeX342.xml" ContentType="application/vnd.ms-office.activeX+xml"/>
  <Override PartName="/ppt/activeX/activeX343.xml" ContentType="application/vnd.ms-office.activeX+xml"/>
  <Override PartName="/ppt/activeX/activeX344.xml" ContentType="application/vnd.ms-office.activeX+xml"/>
  <Override PartName="/ppt/activeX/activeX345.xml" ContentType="application/vnd.ms-office.activeX+xml"/>
  <Override PartName="/ppt/activeX/activeX346.xml" ContentType="application/vnd.ms-office.activeX+xml"/>
  <Override PartName="/ppt/activeX/activeX347.xml" ContentType="application/vnd.ms-office.activeX+xml"/>
  <Override PartName="/ppt/activeX/activeX348.xml" ContentType="application/vnd.ms-office.activeX+xml"/>
  <Override PartName="/ppt/activeX/activeX349.xml" ContentType="application/vnd.ms-office.activeX+xml"/>
  <Override PartName="/ppt/activeX/activeX350.xml" ContentType="application/vnd.ms-office.activeX+xml"/>
  <Override PartName="/ppt/activeX/activeX351.xml" ContentType="application/vnd.ms-office.activeX+xml"/>
  <Override PartName="/ppt/activeX/activeX352.xml" ContentType="application/vnd.ms-office.activeX+xml"/>
  <Override PartName="/ppt/activeX/activeX353.xml" ContentType="application/vnd.ms-office.activeX+xml"/>
  <Override PartName="/ppt/activeX/activeX354.xml" ContentType="application/vnd.ms-office.activeX+xml"/>
  <Override PartName="/ppt/activeX/activeX355.xml" ContentType="application/vnd.ms-office.activeX+xml"/>
  <Override PartName="/ppt/activeX/activeX356.xml" ContentType="application/vnd.ms-office.activeX+xml"/>
  <Override PartName="/ppt/activeX/activeX357.xml" ContentType="application/vnd.ms-office.activeX+xml"/>
  <Override PartName="/ppt/activeX/activeX358.xml" ContentType="application/vnd.ms-office.activeX+xml"/>
  <Override PartName="/ppt/activeX/activeX359.xml" ContentType="application/vnd.ms-office.activeX+xml"/>
  <Override PartName="/ppt/activeX/activeX360.xml" ContentType="application/vnd.ms-office.activeX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78" r:id="rId3"/>
    <p:sldId id="256" r:id="rId4"/>
    <p:sldId id="257" r:id="rId5"/>
    <p:sldId id="258" r:id="rId6"/>
    <p:sldId id="259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474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10.xml.rels><?xml version="1.0" encoding="UTF-8" standalone="yes"?>
<Relationships xmlns="http://schemas.openxmlformats.org/package/2006/relationships"><Relationship Id="rId1" Type="http://schemas.microsoft.com/office/2006/relationships/activeXControlBinary" Target="activeX10.bin"/></Relationships>
</file>

<file path=ppt/activeX/_rels/activeX100.xml.rels><?xml version="1.0" encoding="UTF-8" standalone="yes"?>
<Relationships xmlns="http://schemas.openxmlformats.org/package/2006/relationships"><Relationship Id="rId1" Type="http://schemas.microsoft.com/office/2006/relationships/activeXControlBinary" Target="activeX100.bin"/></Relationships>
</file>

<file path=ppt/activeX/_rels/activeX101.xml.rels><?xml version="1.0" encoding="UTF-8" standalone="yes"?>
<Relationships xmlns="http://schemas.openxmlformats.org/package/2006/relationships"><Relationship Id="rId1" Type="http://schemas.microsoft.com/office/2006/relationships/activeXControlBinary" Target="activeX101.bin"/></Relationships>
</file>

<file path=ppt/activeX/_rels/activeX102.xml.rels><?xml version="1.0" encoding="UTF-8" standalone="yes"?>
<Relationships xmlns="http://schemas.openxmlformats.org/package/2006/relationships"><Relationship Id="rId1" Type="http://schemas.microsoft.com/office/2006/relationships/activeXControlBinary" Target="activeX102.bin"/></Relationships>
</file>

<file path=ppt/activeX/_rels/activeX103.xml.rels><?xml version="1.0" encoding="UTF-8" standalone="yes"?>
<Relationships xmlns="http://schemas.openxmlformats.org/package/2006/relationships"><Relationship Id="rId1" Type="http://schemas.microsoft.com/office/2006/relationships/activeXControlBinary" Target="activeX103.bin"/></Relationships>
</file>

<file path=ppt/activeX/_rels/activeX104.xml.rels><?xml version="1.0" encoding="UTF-8" standalone="yes"?>
<Relationships xmlns="http://schemas.openxmlformats.org/package/2006/relationships"><Relationship Id="rId1" Type="http://schemas.microsoft.com/office/2006/relationships/activeXControlBinary" Target="activeX104.bin"/></Relationships>
</file>

<file path=ppt/activeX/_rels/activeX105.xml.rels><?xml version="1.0" encoding="UTF-8" standalone="yes"?>
<Relationships xmlns="http://schemas.openxmlformats.org/package/2006/relationships"><Relationship Id="rId1" Type="http://schemas.microsoft.com/office/2006/relationships/activeXControlBinary" Target="activeX105.bin"/></Relationships>
</file>

<file path=ppt/activeX/_rels/activeX106.xml.rels><?xml version="1.0" encoding="UTF-8" standalone="yes"?>
<Relationships xmlns="http://schemas.openxmlformats.org/package/2006/relationships"><Relationship Id="rId1" Type="http://schemas.microsoft.com/office/2006/relationships/activeXControlBinary" Target="activeX106.bin"/></Relationships>
</file>

<file path=ppt/activeX/_rels/activeX107.xml.rels><?xml version="1.0" encoding="UTF-8" standalone="yes"?>
<Relationships xmlns="http://schemas.openxmlformats.org/package/2006/relationships"><Relationship Id="rId1" Type="http://schemas.microsoft.com/office/2006/relationships/activeXControlBinary" Target="activeX107.bin"/></Relationships>
</file>

<file path=ppt/activeX/_rels/activeX108.xml.rels><?xml version="1.0" encoding="UTF-8" standalone="yes"?>
<Relationships xmlns="http://schemas.openxmlformats.org/package/2006/relationships"><Relationship Id="rId1" Type="http://schemas.microsoft.com/office/2006/relationships/activeXControlBinary" Target="activeX108.bin"/></Relationships>
</file>

<file path=ppt/activeX/_rels/activeX109.xml.rels><?xml version="1.0" encoding="UTF-8" standalone="yes"?>
<Relationships xmlns="http://schemas.openxmlformats.org/package/2006/relationships"><Relationship Id="rId1" Type="http://schemas.microsoft.com/office/2006/relationships/activeXControlBinary" Target="activeX109.bin"/></Relationships>
</file>

<file path=ppt/activeX/_rels/activeX11.xml.rels><?xml version="1.0" encoding="UTF-8" standalone="yes"?>
<Relationships xmlns="http://schemas.openxmlformats.org/package/2006/relationships"><Relationship Id="rId1" Type="http://schemas.microsoft.com/office/2006/relationships/activeXControlBinary" Target="activeX11.bin"/></Relationships>
</file>

<file path=ppt/activeX/_rels/activeX110.xml.rels><?xml version="1.0" encoding="UTF-8" standalone="yes"?>
<Relationships xmlns="http://schemas.openxmlformats.org/package/2006/relationships"><Relationship Id="rId1" Type="http://schemas.microsoft.com/office/2006/relationships/activeXControlBinary" Target="activeX110.bin"/></Relationships>
</file>

<file path=ppt/activeX/_rels/activeX111.xml.rels><?xml version="1.0" encoding="UTF-8" standalone="yes"?>
<Relationships xmlns="http://schemas.openxmlformats.org/package/2006/relationships"><Relationship Id="rId1" Type="http://schemas.microsoft.com/office/2006/relationships/activeXControlBinary" Target="activeX111.bin"/></Relationships>
</file>

<file path=ppt/activeX/_rels/activeX112.xml.rels><?xml version="1.0" encoding="UTF-8" standalone="yes"?>
<Relationships xmlns="http://schemas.openxmlformats.org/package/2006/relationships"><Relationship Id="rId1" Type="http://schemas.microsoft.com/office/2006/relationships/activeXControlBinary" Target="activeX112.bin"/></Relationships>
</file>

<file path=ppt/activeX/_rels/activeX113.xml.rels><?xml version="1.0" encoding="UTF-8" standalone="yes"?>
<Relationships xmlns="http://schemas.openxmlformats.org/package/2006/relationships"><Relationship Id="rId1" Type="http://schemas.microsoft.com/office/2006/relationships/activeXControlBinary" Target="activeX113.bin"/></Relationships>
</file>

<file path=ppt/activeX/_rels/activeX114.xml.rels><?xml version="1.0" encoding="UTF-8" standalone="yes"?>
<Relationships xmlns="http://schemas.openxmlformats.org/package/2006/relationships"><Relationship Id="rId1" Type="http://schemas.microsoft.com/office/2006/relationships/activeXControlBinary" Target="activeX114.bin"/></Relationships>
</file>

<file path=ppt/activeX/_rels/activeX115.xml.rels><?xml version="1.0" encoding="UTF-8" standalone="yes"?>
<Relationships xmlns="http://schemas.openxmlformats.org/package/2006/relationships"><Relationship Id="rId1" Type="http://schemas.microsoft.com/office/2006/relationships/activeXControlBinary" Target="activeX115.bin"/></Relationships>
</file>

<file path=ppt/activeX/_rels/activeX116.xml.rels><?xml version="1.0" encoding="UTF-8" standalone="yes"?>
<Relationships xmlns="http://schemas.openxmlformats.org/package/2006/relationships"><Relationship Id="rId1" Type="http://schemas.microsoft.com/office/2006/relationships/activeXControlBinary" Target="activeX116.bin"/></Relationships>
</file>

<file path=ppt/activeX/_rels/activeX117.xml.rels><?xml version="1.0" encoding="UTF-8" standalone="yes"?>
<Relationships xmlns="http://schemas.openxmlformats.org/package/2006/relationships"><Relationship Id="rId1" Type="http://schemas.microsoft.com/office/2006/relationships/activeXControlBinary" Target="activeX117.bin"/></Relationships>
</file>

<file path=ppt/activeX/_rels/activeX118.xml.rels><?xml version="1.0" encoding="UTF-8" standalone="yes"?>
<Relationships xmlns="http://schemas.openxmlformats.org/package/2006/relationships"><Relationship Id="rId1" Type="http://schemas.microsoft.com/office/2006/relationships/activeXControlBinary" Target="activeX118.bin"/></Relationships>
</file>

<file path=ppt/activeX/_rels/activeX119.xml.rels><?xml version="1.0" encoding="UTF-8" standalone="yes"?>
<Relationships xmlns="http://schemas.openxmlformats.org/package/2006/relationships"><Relationship Id="rId1" Type="http://schemas.microsoft.com/office/2006/relationships/activeXControlBinary" Target="activeX119.bin"/></Relationships>
</file>

<file path=ppt/activeX/_rels/activeX12.xml.rels><?xml version="1.0" encoding="UTF-8" standalone="yes"?>
<Relationships xmlns="http://schemas.openxmlformats.org/package/2006/relationships"><Relationship Id="rId1" Type="http://schemas.microsoft.com/office/2006/relationships/activeXControlBinary" Target="activeX12.bin"/></Relationships>
</file>

<file path=ppt/activeX/_rels/activeX120.xml.rels><?xml version="1.0" encoding="UTF-8" standalone="yes"?>
<Relationships xmlns="http://schemas.openxmlformats.org/package/2006/relationships"><Relationship Id="rId1" Type="http://schemas.microsoft.com/office/2006/relationships/activeXControlBinary" Target="activeX120.bin"/></Relationships>
</file>

<file path=ppt/activeX/_rels/activeX121.xml.rels><?xml version="1.0" encoding="UTF-8" standalone="yes"?>
<Relationships xmlns="http://schemas.openxmlformats.org/package/2006/relationships"><Relationship Id="rId1" Type="http://schemas.microsoft.com/office/2006/relationships/activeXControlBinary" Target="activeX121.bin"/></Relationships>
</file>

<file path=ppt/activeX/_rels/activeX122.xml.rels><?xml version="1.0" encoding="UTF-8" standalone="yes"?>
<Relationships xmlns="http://schemas.openxmlformats.org/package/2006/relationships"><Relationship Id="rId1" Type="http://schemas.microsoft.com/office/2006/relationships/activeXControlBinary" Target="activeX122.bin"/></Relationships>
</file>

<file path=ppt/activeX/_rels/activeX123.xml.rels><?xml version="1.0" encoding="UTF-8" standalone="yes"?>
<Relationships xmlns="http://schemas.openxmlformats.org/package/2006/relationships"><Relationship Id="rId1" Type="http://schemas.microsoft.com/office/2006/relationships/activeXControlBinary" Target="activeX123.bin"/></Relationships>
</file>

<file path=ppt/activeX/_rels/activeX124.xml.rels><?xml version="1.0" encoding="UTF-8" standalone="yes"?>
<Relationships xmlns="http://schemas.openxmlformats.org/package/2006/relationships"><Relationship Id="rId1" Type="http://schemas.microsoft.com/office/2006/relationships/activeXControlBinary" Target="activeX124.bin"/></Relationships>
</file>

<file path=ppt/activeX/_rels/activeX125.xml.rels><?xml version="1.0" encoding="UTF-8" standalone="yes"?>
<Relationships xmlns="http://schemas.openxmlformats.org/package/2006/relationships"><Relationship Id="rId1" Type="http://schemas.microsoft.com/office/2006/relationships/activeXControlBinary" Target="activeX125.bin"/></Relationships>
</file>

<file path=ppt/activeX/_rels/activeX126.xml.rels><?xml version="1.0" encoding="UTF-8" standalone="yes"?>
<Relationships xmlns="http://schemas.openxmlformats.org/package/2006/relationships"><Relationship Id="rId1" Type="http://schemas.microsoft.com/office/2006/relationships/activeXControlBinary" Target="activeX126.bin"/></Relationships>
</file>

<file path=ppt/activeX/_rels/activeX127.xml.rels><?xml version="1.0" encoding="UTF-8" standalone="yes"?>
<Relationships xmlns="http://schemas.openxmlformats.org/package/2006/relationships"><Relationship Id="rId1" Type="http://schemas.microsoft.com/office/2006/relationships/activeXControlBinary" Target="activeX127.bin"/></Relationships>
</file>

<file path=ppt/activeX/_rels/activeX128.xml.rels><?xml version="1.0" encoding="UTF-8" standalone="yes"?>
<Relationships xmlns="http://schemas.openxmlformats.org/package/2006/relationships"><Relationship Id="rId1" Type="http://schemas.microsoft.com/office/2006/relationships/activeXControlBinary" Target="activeX128.bin"/></Relationships>
</file>

<file path=ppt/activeX/_rels/activeX129.xml.rels><?xml version="1.0" encoding="UTF-8" standalone="yes"?>
<Relationships xmlns="http://schemas.openxmlformats.org/package/2006/relationships"><Relationship Id="rId1" Type="http://schemas.microsoft.com/office/2006/relationships/activeXControlBinary" Target="activeX129.bin"/></Relationships>
</file>

<file path=ppt/activeX/_rels/activeX13.xml.rels><?xml version="1.0" encoding="UTF-8" standalone="yes"?>
<Relationships xmlns="http://schemas.openxmlformats.org/package/2006/relationships"><Relationship Id="rId1" Type="http://schemas.microsoft.com/office/2006/relationships/activeXControlBinary" Target="activeX13.bin"/></Relationships>
</file>

<file path=ppt/activeX/_rels/activeX130.xml.rels><?xml version="1.0" encoding="UTF-8" standalone="yes"?>
<Relationships xmlns="http://schemas.openxmlformats.org/package/2006/relationships"><Relationship Id="rId1" Type="http://schemas.microsoft.com/office/2006/relationships/activeXControlBinary" Target="activeX130.bin"/></Relationships>
</file>

<file path=ppt/activeX/_rels/activeX131.xml.rels><?xml version="1.0" encoding="UTF-8" standalone="yes"?>
<Relationships xmlns="http://schemas.openxmlformats.org/package/2006/relationships"><Relationship Id="rId1" Type="http://schemas.microsoft.com/office/2006/relationships/activeXControlBinary" Target="activeX131.bin"/></Relationships>
</file>

<file path=ppt/activeX/_rels/activeX132.xml.rels><?xml version="1.0" encoding="UTF-8" standalone="yes"?>
<Relationships xmlns="http://schemas.openxmlformats.org/package/2006/relationships"><Relationship Id="rId1" Type="http://schemas.microsoft.com/office/2006/relationships/activeXControlBinary" Target="activeX132.bin"/></Relationships>
</file>

<file path=ppt/activeX/_rels/activeX133.xml.rels><?xml version="1.0" encoding="UTF-8" standalone="yes"?>
<Relationships xmlns="http://schemas.openxmlformats.org/package/2006/relationships"><Relationship Id="rId1" Type="http://schemas.microsoft.com/office/2006/relationships/activeXControlBinary" Target="activeX133.bin"/></Relationships>
</file>

<file path=ppt/activeX/_rels/activeX134.xml.rels><?xml version="1.0" encoding="UTF-8" standalone="yes"?>
<Relationships xmlns="http://schemas.openxmlformats.org/package/2006/relationships"><Relationship Id="rId1" Type="http://schemas.microsoft.com/office/2006/relationships/activeXControlBinary" Target="activeX134.bin"/></Relationships>
</file>

<file path=ppt/activeX/_rels/activeX135.xml.rels><?xml version="1.0" encoding="UTF-8" standalone="yes"?>
<Relationships xmlns="http://schemas.openxmlformats.org/package/2006/relationships"><Relationship Id="rId1" Type="http://schemas.microsoft.com/office/2006/relationships/activeXControlBinary" Target="activeX135.bin"/></Relationships>
</file>

<file path=ppt/activeX/_rels/activeX136.xml.rels><?xml version="1.0" encoding="UTF-8" standalone="yes"?>
<Relationships xmlns="http://schemas.openxmlformats.org/package/2006/relationships"><Relationship Id="rId1" Type="http://schemas.microsoft.com/office/2006/relationships/activeXControlBinary" Target="activeX136.bin"/></Relationships>
</file>

<file path=ppt/activeX/_rels/activeX137.xml.rels><?xml version="1.0" encoding="UTF-8" standalone="yes"?>
<Relationships xmlns="http://schemas.openxmlformats.org/package/2006/relationships"><Relationship Id="rId1" Type="http://schemas.microsoft.com/office/2006/relationships/activeXControlBinary" Target="activeX137.bin"/></Relationships>
</file>

<file path=ppt/activeX/_rels/activeX138.xml.rels><?xml version="1.0" encoding="UTF-8" standalone="yes"?>
<Relationships xmlns="http://schemas.openxmlformats.org/package/2006/relationships"><Relationship Id="rId1" Type="http://schemas.microsoft.com/office/2006/relationships/activeXControlBinary" Target="activeX138.bin"/></Relationships>
</file>

<file path=ppt/activeX/_rels/activeX139.xml.rels><?xml version="1.0" encoding="UTF-8" standalone="yes"?>
<Relationships xmlns="http://schemas.openxmlformats.org/package/2006/relationships"><Relationship Id="rId1" Type="http://schemas.microsoft.com/office/2006/relationships/activeXControlBinary" Target="activeX139.bin"/></Relationships>
</file>

<file path=ppt/activeX/_rels/activeX14.xml.rels><?xml version="1.0" encoding="UTF-8" standalone="yes"?>
<Relationships xmlns="http://schemas.openxmlformats.org/package/2006/relationships"><Relationship Id="rId1" Type="http://schemas.microsoft.com/office/2006/relationships/activeXControlBinary" Target="activeX14.bin"/></Relationships>
</file>

<file path=ppt/activeX/_rels/activeX140.xml.rels><?xml version="1.0" encoding="UTF-8" standalone="yes"?>
<Relationships xmlns="http://schemas.openxmlformats.org/package/2006/relationships"><Relationship Id="rId1" Type="http://schemas.microsoft.com/office/2006/relationships/activeXControlBinary" Target="activeX140.bin"/></Relationships>
</file>

<file path=ppt/activeX/_rels/activeX141.xml.rels><?xml version="1.0" encoding="UTF-8" standalone="yes"?>
<Relationships xmlns="http://schemas.openxmlformats.org/package/2006/relationships"><Relationship Id="rId1" Type="http://schemas.microsoft.com/office/2006/relationships/activeXControlBinary" Target="activeX141.bin"/></Relationships>
</file>

<file path=ppt/activeX/_rels/activeX142.xml.rels><?xml version="1.0" encoding="UTF-8" standalone="yes"?>
<Relationships xmlns="http://schemas.openxmlformats.org/package/2006/relationships"><Relationship Id="rId1" Type="http://schemas.microsoft.com/office/2006/relationships/activeXControlBinary" Target="activeX142.bin"/></Relationships>
</file>

<file path=ppt/activeX/_rels/activeX143.xml.rels><?xml version="1.0" encoding="UTF-8" standalone="yes"?>
<Relationships xmlns="http://schemas.openxmlformats.org/package/2006/relationships"><Relationship Id="rId1" Type="http://schemas.microsoft.com/office/2006/relationships/activeXControlBinary" Target="activeX143.bin"/></Relationships>
</file>

<file path=ppt/activeX/_rels/activeX144.xml.rels><?xml version="1.0" encoding="UTF-8" standalone="yes"?>
<Relationships xmlns="http://schemas.openxmlformats.org/package/2006/relationships"><Relationship Id="rId1" Type="http://schemas.microsoft.com/office/2006/relationships/activeXControlBinary" Target="activeX144.bin"/></Relationships>
</file>

<file path=ppt/activeX/_rels/activeX145.xml.rels><?xml version="1.0" encoding="UTF-8" standalone="yes"?>
<Relationships xmlns="http://schemas.openxmlformats.org/package/2006/relationships"><Relationship Id="rId1" Type="http://schemas.microsoft.com/office/2006/relationships/activeXControlBinary" Target="activeX145.bin"/></Relationships>
</file>

<file path=ppt/activeX/_rels/activeX146.xml.rels><?xml version="1.0" encoding="UTF-8" standalone="yes"?>
<Relationships xmlns="http://schemas.openxmlformats.org/package/2006/relationships"><Relationship Id="rId1" Type="http://schemas.microsoft.com/office/2006/relationships/activeXControlBinary" Target="activeX146.bin"/></Relationships>
</file>

<file path=ppt/activeX/_rels/activeX147.xml.rels><?xml version="1.0" encoding="UTF-8" standalone="yes"?>
<Relationships xmlns="http://schemas.openxmlformats.org/package/2006/relationships"><Relationship Id="rId1" Type="http://schemas.microsoft.com/office/2006/relationships/activeXControlBinary" Target="activeX147.bin"/></Relationships>
</file>

<file path=ppt/activeX/_rels/activeX148.xml.rels><?xml version="1.0" encoding="UTF-8" standalone="yes"?>
<Relationships xmlns="http://schemas.openxmlformats.org/package/2006/relationships"><Relationship Id="rId1" Type="http://schemas.microsoft.com/office/2006/relationships/activeXControlBinary" Target="activeX148.bin"/></Relationships>
</file>

<file path=ppt/activeX/_rels/activeX149.xml.rels><?xml version="1.0" encoding="UTF-8" standalone="yes"?>
<Relationships xmlns="http://schemas.openxmlformats.org/package/2006/relationships"><Relationship Id="rId1" Type="http://schemas.microsoft.com/office/2006/relationships/activeXControlBinary" Target="activeX149.bin"/></Relationships>
</file>

<file path=ppt/activeX/_rels/activeX15.xml.rels><?xml version="1.0" encoding="UTF-8" standalone="yes"?>
<Relationships xmlns="http://schemas.openxmlformats.org/package/2006/relationships"><Relationship Id="rId1" Type="http://schemas.microsoft.com/office/2006/relationships/activeXControlBinary" Target="activeX15.bin"/></Relationships>
</file>

<file path=ppt/activeX/_rels/activeX150.xml.rels><?xml version="1.0" encoding="UTF-8" standalone="yes"?>
<Relationships xmlns="http://schemas.openxmlformats.org/package/2006/relationships"><Relationship Id="rId1" Type="http://schemas.microsoft.com/office/2006/relationships/activeXControlBinary" Target="activeX150.bin"/></Relationships>
</file>

<file path=ppt/activeX/_rels/activeX151.xml.rels><?xml version="1.0" encoding="UTF-8" standalone="yes"?>
<Relationships xmlns="http://schemas.openxmlformats.org/package/2006/relationships"><Relationship Id="rId1" Type="http://schemas.microsoft.com/office/2006/relationships/activeXControlBinary" Target="activeX151.bin"/></Relationships>
</file>

<file path=ppt/activeX/_rels/activeX152.xml.rels><?xml version="1.0" encoding="UTF-8" standalone="yes"?>
<Relationships xmlns="http://schemas.openxmlformats.org/package/2006/relationships"><Relationship Id="rId1" Type="http://schemas.microsoft.com/office/2006/relationships/activeXControlBinary" Target="activeX152.bin"/></Relationships>
</file>

<file path=ppt/activeX/_rels/activeX153.xml.rels><?xml version="1.0" encoding="UTF-8" standalone="yes"?>
<Relationships xmlns="http://schemas.openxmlformats.org/package/2006/relationships"><Relationship Id="rId1" Type="http://schemas.microsoft.com/office/2006/relationships/activeXControlBinary" Target="activeX153.bin"/></Relationships>
</file>

<file path=ppt/activeX/_rels/activeX154.xml.rels><?xml version="1.0" encoding="UTF-8" standalone="yes"?>
<Relationships xmlns="http://schemas.openxmlformats.org/package/2006/relationships"><Relationship Id="rId1" Type="http://schemas.microsoft.com/office/2006/relationships/activeXControlBinary" Target="activeX154.bin"/></Relationships>
</file>

<file path=ppt/activeX/_rels/activeX155.xml.rels><?xml version="1.0" encoding="UTF-8" standalone="yes"?>
<Relationships xmlns="http://schemas.openxmlformats.org/package/2006/relationships"><Relationship Id="rId1" Type="http://schemas.microsoft.com/office/2006/relationships/activeXControlBinary" Target="activeX155.bin"/></Relationships>
</file>

<file path=ppt/activeX/_rels/activeX156.xml.rels><?xml version="1.0" encoding="UTF-8" standalone="yes"?>
<Relationships xmlns="http://schemas.openxmlformats.org/package/2006/relationships"><Relationship Id="rId1" Type="http://schemas.microsoft.com/office/2006/relationships/activeXControlBinary" Target="activeX156.bin"/></Relationships>
</file>

<file path=ppt/activeX/_rels/activeX157.xml.rels><?xml version="1.0" encoding="UTF-8" standalone="yes"?>
<Relationships xmlns="http://schemas.openxmlformats.org/package/2006/relationships"><Relationship Id="rId1" Type="http://schemas.microsoft.com/office/2006/relationships/activeXControlBinary" Target="activeX157.bin"/></Relationships>
</file>

<file path=ppt/activeX/_rels/activeX158.xml.rels><?xml version="1.0" encoding="UTF-8" standalone="yes"?>
<Relationships xmlns="http://schemas.openxmlformats.org/package/2006/relationships"><Relationship Id="rId1" Type="http://schemas.microsoft.com/office/2006/relationships/activeXControlBinary" Target="activeX158.bin"/></Relationships>
</file>

<file path=ppt/activeX/_rels/activeX159.xml.rels><?xml version="1.0" encoding="UTF-8" standalone="yes"?>
<Relationships xmlns="http://schemas.openxmlformats.org/package/2006/relationships"><Relationship Id="rId1" Type="http://schemas.microsoft.com/office/2006/relationships/activeXControlBinary" Target="activeX159.bin"/></Relationships>
</file>

<file path=ppt/activeX/_rels/activeX16.xml.rels><?xml version="1.0" encoding="UTF-8" standalone="yes"?>
<Relationships xmlns="http://schemas.openxmlformats.org/package/2006/relationships"><Relationship Id="rId1" Type="http://schemas.microsoft.com/office/2006/relationships/activeXControlBinary" Target="activeX16.bin"/></Relationships>
</file>

<file path=ppt/activeX/_rels/activeX160.xml.rels><?xml version="1.0" encoding="UTF-8" standalone="yes"?>
<Relationships xmlns="http://schemas.openxmlformats.org/package/2006/relationships"><Relationship Id="rId1" Type="http://schemas.microsoft.com/office/2006/relationships/activeXControlBinary" Target="activeX160.bin"/></Relationships>
</file>

<file path=ppt/activeX/_rels/activeX161.xml.rels><?xml version="1.0" encoding="UTF-8" standalone="yes"?>
<Relationships xmlns="http://schemas.openxmlformats.org/package/2006/relationships"><Relationship Id="rId1" Type="http://schemas.microsoft.com/office/2006/relationships/activeXControlBinary" Target="activeX161.bin"/></Relationships>
</file>

<file path=ppt/activeX/_rels/activeX162.xml.rels><?xml version="1.0" encoding="UTF-8" standalone="yes"?>
<Relationships xmlns="http://schemas.openxmlformats.org/package/2006/relationships"><Relationship Id="rId1" Type="http://schemas.microsoft.com/office/2006/relationships/activeXControlBinary" Target="activeX162.bin"/></Relationships>
</file>

<file path=ppt/activeX/_rels/activeX163.xml.rels><?xml version="1.0" encoding="UTF-8" standalone="yes"?>
<Relationships xmlns="http://schemas.openxmlformats.org/package/2006/relationships"><Relationship Id="rId1" Type="http://schemas.microsoft.com/office/2006/relationships/activeXControlBinary" Target="activeX163.bin"/></Relationships>
</file>

<file path=ppt/activeX/_rels/activeX164.xml.rels><?xml version="1.0" encoding="UTF-8" standalone="yes"?>
<Relationships xmlns="http://schemas.openxmlformats.org/package/2006/relationships"><Relationship Id="rId1" Type="http://schemas.microsoft.com/office/2006/relationships/activeXControlBinary" Target="activeX164.bin"/></Relationships>
</file>

<file path=ppt/activeX/_rels/activeX165.xml.rels><?xml version="1.0" encoding="UTF-8" standalone="yes"?>
<Relationships xmlns="http://schemas.openxmlformats.org/package/2006/relationships"><Relationship Id="rId1" Type="http://schemas.microsoft.com/office/2006/relationships/activeXControlBinary" Target="activeX165.bin"/></Relationships>
</file>

<file path=ppt/activeX/_rels/activeX166.xml.rels><?xml version="1.0" encoding="UTF-8" standalone="yes"?>
<Relationships xmlns="http://schemas.openxmlformats.org/package/2006/relationships"><Relationship Id="rId1" Type="http://schemas.microsoft.com/office/2006/relationships/activeXControlBinary" Target="activeX166.bin"/></Relationships>
</file>

<file path=ppt/activeX/_rels/activeX167.xml.rels><?xml version="1.0" encoding="UTF-8" standalone="yes"?>
<Relationships xmlns="http://schemas.openxmlformats.org/package/2006/relationships"><Relationship Id="rId1" Type="http://schemas.microsoft.com/office/2006/relationships/activeXControlBinary" Target="activeX167.bin"/></Relationships>
</file>

<file path=ppt/activeX/_rels/activeX168.xml.rels><?xml version="1.0" encoding="UTF-8" standalone="yes"?>
<Relationships xmlns="http://schemas.openxmlformats.org/package/2006/relationships"><Relationship Id="rId1" Type="http://schemas.microsoft.com/office/2006/relationships/activeXControlBinary" Target="activeX168.bin"/></Relationships>
</file>

<file path=ppt/activeX/_rels/activeX169.xml.rels><?xml version="1.0" encoding="UTF-8" standalone="yes"?>
<Relationships xmlns="http://schemas.openxmlformats.org/package/2006/relationships"><Relationship Id="rId1" Type="http://schemas.microsoft.com/office/2006/relationships/activeXControlBinary" Target="activeX169.bin"/></Relationships>
</file>

<file path=ppt/activeX/_rels/activeX17.xml.rels><?xml version="1.0" encoding="UTF-8" standalone="yes"?>
<Relationships xmlns="http://schemas.openxmlformats.org/package/2006/relationships"><Relationship Id="rId1" Type="http://schemas.microsoft.com/office/2006/relationships/activeXControlBinary" Target="activeX17.bin"/></Relationships>
</file>

<file path=ppt/activeX/_rels/activeX170.xml.rels><?xml version="1.0" encoding="UTF-8" standalone="yes"?>
<Relationships xmlns="http://schemas.openxmlformats.org/package/2006/relationships"><Relationship Id="rId1" Type="http://schemas.microsoft.com/office/2006/relationships/activeXControlBinary" Target="activeX170.bin"/></Relationships>
</file>

<file path=ppt/activeX/_rels/activeX171.xml.rels><?xml version="1.0" encoding="UTF-8" standalone="yes"?>
<Relationships xmlns="http://schemas.openxmlformats.org/package/2006/relationships"><Relationship Id="rId1" Type="http://schemas.microsoft.com/office/2006/relationships/activeXControlBinary" Target="activeX171.bin"/></Relationships>
</file>

<file path=ppt/activeX/_rels/activeX172.xml.rels><?xml version="1.0" encoding="UTF-8" standalone="yes"?>
<Relationships xmlns="http://schemas.openxmlformats.org/package/2006/relationships"><Relationship Id="rId1" Type="http://schemas.microsoft.com/office/2006/relationships/activeXControlBinary" Target="activeX172.bin"/></Relationships>
</file>

<file path=ppt/activeX/_rels/activeX173.xml.rels><?xml version="1.0" encoding="UTF-8" standalone="yes"?>
<Relationships xmlns="http://schemas.openxmlformats.org/package/2006/relationships"><Relationship Id="rId1" Type="http://schemas.microsoft.com/office/2006/relationships/activeXControlBinary" Target="activeX173.bin"/></Relationships>
</file>

<file path=ppt/activeX/_rels/activeX174.xml.rels><?xml version="1.0" encoding="UTF-8" standalone="yes"?>
<Relationships xmlns="http://schemas.openxmlformats.org/package/2006/relationships"><Relationship Id="rId1" Type="http://schemas.microsoft.com/office/2006/relationships/activeXControlBinary" Target="activeX174.bin"/></Relationships>
</file>

<file path=ppt/activeX/_rels/activeX175.xml.rels><?xml version="1.0" encoding="UTF-8" standalone="yes"?>
<Relationships xmlns="http://schemas.openxmlformats.org/package/2006/relationships"><Relationship Id="rId1" Type="http://schemas.microsoft.com/office/2006/relationships/activeXControlBinary" Target="activeX175.bin"/></Relationships>
</file>

<file path=ppt/activeX/_rels/activeX176.xml.rels><?xml version="1.0" encoding="UTF-8" standalone="yes"?>
<Relationships xmlns="http://schemas.openxmlformats.org/package/2006/relationships"><Relationship Id="rId1" Type="http://schemas.microsoft.com/office/2006/relationships/activeXControlBinary" Target="activeX176.bin"/></Relationships>
</file>

<file path=ppt/activeX/_rels/activeX177.xml.rels><?xml version="1.0" encoding="UTF-8" standalone="yes"?>
<Relationships xmlns="http://schemas.openxmlformats.org/package/2006/relationships"><Relationship Id="rId1" Type="http://schemas.microsoft.com/office/2006/relationships/activeXControlBinary" Target="activeX177.bin"/></Relationships>
</file>

<file path=ppt/activeX/_rels/activeX178.xml.rels><?xml version="1.0" encoding="UTF-8" standalone="yes"?>
<Relationships xmlns="http://schemas.openxmlformats.org/package/2006/relationships"><Relationship Id="rId1" Type="http://schemas.microsoft.com/office/2006/relationships/activeXControlBinary" Target="activeX178.bin"/></Relationships>
</file>

<file path=ppt/activeX/_rels/activeX179.xml.rels><?xml version="1.0" encoding="UTF-8" standalone="yes"?>
<Relationships xmlns="http://schemas.openxmlformats.org/package/2006/relationships"><Relationship Id="rId1" Type="http://schemas.microsoft.com/office/2006/relationships/activeXControlBinary" Target="activeX179.bin"/></Relationships>
</file>

<file path=ppt/activeX/_rels/activeX18.xml.rels><?xml version="1.0" encoding="UTF-8" standalone="yes"?>
<Relationships xmlns="http://schemas.openxmlformats.org/package/2006/relationships"><Relationship Id="rId1" Type="http://schemas.microsoft.com/office/2006/relationships/activeXControlBinary" Target="activeX18.bin"/></Relationships>
</file>

<file path=ppt/activeX/_rels/activeX180.xml.rels><?xml version="1.0" encoding="UTF-8" standalone="yes"?>
<Relationships xmlns="http://schemas.openxmlformats.org/package/2006/relationships"><Relationship Id="rId1" Type="http://schemas.microsoft.com/office/2006/relationships/activeXControlBinary" Target="activeX180.bin"/></Relationships>
</file>

<file path=ppt/activeX/_rels/activeX181.xml.rels><?xml version="1.0" encoding="UTF-8" standalone="yes"?>
<Relationships xmlns="http://schemas.openxmlformats.org/package/2006/relationships"><Relationship Id="rId1" Type="http://schemas.microsoft.com/office/2006/relationships/activeXControlBinary" Target="activeX181.bin"/></Relationships>
</file>

<file path=ppt/activeX/_rels/activeX182.xml.rels><?xml version="1.0" encoding="UTF-8" standalone="yes"?>
<Relationships xmlns="http://schemas.openxmlformats.org/package/2006/relationships"><Relationship Id="rId1" Type="http://schemas.microsoft.com/office/2006/relationships/activeXControlBinary" Target="activeX182.bin"/></Relationships>
</file>

<file path=ppt/activeX/_rels/activeX183.xml.rels><?xml version="1.0" encoding="UTF-8" standalone="yes"?>
<Relationships xmlns="http://schemas.openxmlformats.org/package/2006/relationships"><Relationship Id="rId1" Type="http://schemas.microsoft.com/office/2006/relationships/activeXControlBinary" Target="activeX183.bin"/></Relationships>
</file>

<file path=ppt/activeX/_rels/activeX184.xml.rels><?xml version="1.0" encoding="UTF-8" standalone="yes"?>
<Relationships xmlns="http://schemas.openxmlformats.org/package/2006/relationships"><Relationship Id="rId1" Type="http://schemas.microsoft.com/office/2006/relationships/activeXControlBinary" Target="activeX184.bin"/></Relationships>
</file>

<file path=ppt/activeX/_rels/activeX185.xml.rels><?xml version="1.0" encoding="UTF-8" standalone="yes"?>
<Relationships xmlns="http://schemas.openxmlformats.org/package/2006/relationships"><Relationship Id="rId1" Type="http://schemas.microsoft.com/office/2006/relationships/activeXControlBinary" Target="activeX185.bin"/></Relationships>
</file>

<file path=ppt/activeX/_rels/activeX186.xml.rels><?xml version="1.0" encoding="UTF-8" standalone="yes"?>
<Relationships xmlns="http://schemas.openxmlformats.org/package/2006/relationships"><Relationship Id="rId1" Type="http://schemas.microsoft.com/office/2006/relationships/activeXControlBinary" Target="activeX186.bin"/></Relationships>
</file>

<file path=ppt/activeX/_rels/activeX187.xml.rels><?xml version="1.0" encoding="UTF-8" standalone="yes"?>
<Relationships xmlns="http://schemas.openxmlformats.org/package/2006/relationships"><Relationship Id="rId1" Type="http://schemas.microsoft.com/office/2006/relationships/activeXControlBinary" Target="activeX187.bin"/></Relationships>
</file>

<file path=ppt/activeX/_rels/activeX188.xml.rels><?xml version="1.0" encoding="UTF-8" standalone="yes"?>
<Relationships xmlns="http://schemas.openxmlformats.org/package/2006/relationships"><Relationship Id="rId1" Type="http://schemas.microsoft.com/office/2006/relationships/activeXControlBinary" Target="activeX188.bin"/></Relationships>
</file>

<file path=ppt/activeX/_rels/activeX189.xml.rels><?xml version="1.0" encoding="UTF-8" standalone="yes"?>
<Relationships xmlns="http://schemas.openxmlformats.org/package/2006/relationships"><Relationship Id="rId1" Type="http://schemas.microsoft.com/office/2006/relationships/activeXControlBinary" Target="activeX189.bin"/></Relationships>
</file>

<file path=ppt/activeX/_rels/activeX19.xml.rels><?xml version="1.0" encoding="UTF-8" standalone="yes"?>
<Relationships xmlns="http://schemas.openxmlformats.org/package/2006/relationships"><Relationship Id="rId1" Type="http://schemas.microsoft.com/office/2006/relationships/activeXControlBinary" Target="activeX19.bin"/></Relationships>
</file>

<file path=ppt/activeX/_rels/activeX190.xml.rels><?xml version="1.0" encoding="UTF-8" standalone="yes"?>
<Relationships xmlns="http://schemas.openxmlformats.org/package/2006/relationships"><Relationship Id="rId1" Type="http://schemas.microsoft.com/office/2006/relationships/activeXControlBinary" Target="activeX190.bin"/></Relationships>
</file>

<file path=ppt/activeX/_rels/activeX191.xml.rels><?xml version="1.0" encoding="UTF-8" standalone="yes"?>
<Relationships xmlns="http://schemas.openxmlformats.org/package/2006/relationships"><Relationship Id="rId1" Type="http://schemas.microsoft.com/office/2006/relationships/activeXControlBinary" Target="activeX191.bin"/></Relationships>
</file>

<file path=ppt/activeX/_rels/activeX192.xml.rels><?xml version="1.0" encoding="UTF-8" standalone="yes"?>
<Relationships xmlns="http://schemas.openxmlformats.org/package/2006/relationships"><Relationship Id="rId1" Type="http://schemas.microsoft.com/office/2006/relationships/activeXControlBinary" Target="activeX192.bin"/></Relationships>
</file>

<file path=ppt/activeX/_rels/activeX193.xml.rels><?xml version="1.0" encoding="UTF-8" standalone="yes"?>
<Relationships xmlns="http://schemas.openxmlformats.org/package/2006/relationships"><Relationship Id="rId1" Type="http://schemas.microsoft.com/office/2006/relationships/activeXControlBinary" Target="activeX193.bin"/></Relationships>
</file>

<file path=ppt/activeX/_rels/activeX194.xml.rels><?xml version="1.0" encoding="UTF-8" standalone="yes"?>
<Relationships xmlns="http://schemas.openxmlformats.org/package/2006/relationships"><Relationship Id="rId1" Type="http://schemas.microsoft.com/office/2006/relationships/activeXControlBinary" Target="activeX194.bin"/></Relationships>
</file>

<file path=ppt/activeX/_rels/activeX195.xml.rels><?xml version="1.0" encoding="UTF-8" standalone="yes"?>
<Relationships xmlns="http://schemas.openxmlformats.org/package/2006/relationships"><Relationship Id="rId1" Type="http://schemas.microsoft.com/office/2006/relationships/activeXControlBinary" Target="activeX195.bin"/></Relationships>
</file>

<file path=ppt/activeX/_rels/activeX196.xml.rels><?xml version="1.0" encoding="UTF-8" standalone="yes"?>
<Relationships xmlns="http://schemas.openxmlformats.org/package/2006/relationships"><Relationship Id="rId1" Type="http://schemas.microsoft.com/office/2006/relationships/activeXControlBinary" Target="activeX196.bin"/></Relationships>
</file>

<file path=ppt/activeX/_rels/activeX197.xml.rels><?xml version="1.0" encoding="UTF-8" standalone="yes"?>
<Relationships xmlns="http://schemas.openxmlformats.org/package/2006/relationships"><Relationship Id="rId1" Type="http://schemas.microsoft.com/office/2006/relationships/activeXControlBinary" Target="activeX197.bin"/></Relationships>
</file>

<file path=ppt/activeX/_rels/activeX198.xml.rels><?xml version="1.0" encoding="UTF-8" standalone="yes"?>
<Relationships xmlns="http://schemas.openxmlformats.org/package/2006/relationships"><Relationship Id="rId1" Type="http://schemas.microsoft.com/office/2006/relationships/activeXControlBinary" Target="activeX198.bin"/></Relationships>
</file>

<file path=ppt/activeX/_rels/activeX199.xml.rels><?xml version="1.0" encoding="UTF-8" standalone="yes"?>
<Relationships xmlns="http://schemas.openxmlformats.org/package/2006/relationships"><Relationship Id="rId1" Type="http://schemas.microsoft.com/office/2006/relationships/activeXControlBinary" Target="activeX199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_rels/activeX20.xml.rels><?xml version="1.0" encoding="UTF-8" standalone="yes"?>
<Relationships xmlns="http://schemas.openxmlformats.org/package/2006/relationships"><Relationship Id="rId1" Type="http://schemas.microsoft.com/office/2006/relationships/activeXControlBinary" Target="activeX20.bin"/></Relationships>
</file>

<file path=ppt/activeX/_rels/activeX200.xml.rels><?xml version="1.0" encoding="UTF-8" standalone="yes"?>
<Relationships xmlns="http://schemas.openxmlformats.org/package/2006/relationships"><Relationship Id="rId1" Type="http://schemas.microsoft.com/office/2006/relationships/activeXControlBinary" Target="activeX200.bin"/></Relationships>
</file>

<file path=ppt/activeX/_rels/activeX201.xml.rels><?xml version="1.0" encoding="UTF-8" standalone="yes"?>
<Relationships xmlns="http://schemas.openxmlformats.org/package/2006/relationships"><Relationship Id="rId1" Type="http://schemas.microsoft.com/office/2006/relationships/activeXControlBinary" Target="activeX201.bin"/></Relationships>
</file>

<file path=ppt/activeX/_rels/activeX202.xml.rels><?xml version="1.0" encoding="UTF-8" standalone="yes"?>
<Relationships xmlns="http://schemas.openxmlformats.org/package/2006/relationships"><Relationship Id="rId1" Type="http://schemas.microsoft.com/office/2006/relationships/activeXControlBinary" Target="activeX202.bin"/></Relationships>
</file>

<file path=ppt/activeX/_rels/activeX203.xml.rels><?xml version="1.0" encoding="UTF-8" standalone="yes"?>
<Relationships xmlns="http://schemas.openxmlformats.org/package/2006/relationships"><Relationship Id="rId1" Type="http://schemas.microsoft.com/office/2006/relationships/activeXControlBinary" Target="activeX203.bin"/></Relationships>
</file>

<file path=ppt/activeX/_rels/activeX204.xml.rels><?xml version="1.0" encoding="UTF-8" standalone="yes"?>
<Relationships xmlns="http://schemas.openxmlformats.org/package/2006/relationships"><Relationship Id="rId1" Type="http://schemas.microsoft.com/office/2006/relationships/activeXControlBinary" Target="activeX204.bin"/></Relationships>
</file>

<file path=ppt/activeX/_rels/activeX205.xml.rels><?xml version="1.0" encoding="UTF-8" standalone="yes"?>
<Relationships xmlns="http://schemas.openxmlformats.org/package/2006/relationships"><Relationship Id="rId1" Type="http://schemas.microsoft.com/office/2006/relationships/activeXControlBinary" Target="activeX205.bin"/></Relationships>
</file>

<file path=ppt/activeX/_rels/activeX206.xml.rels><?xml version="1.0" encoding="UTF-8" standalone="yes"?>
<Relationships xmlns="http://schemas.openxmlformats.org/package/2006/relationships"><Relationship Id="rId1" Type="http://schemas.microsoft.com/office/2006/relationships/activeXControlBinary" Target="activeX206.bin"/></Relationships>
</file>

<file path=ppt/activeX/_rels/activeX207.xml.rels><?xml version="1.0" encoding="UTF-8" standalone="yes"?>
<Relationships xmlns="http://schemas.openxmlformats.org/package/2006/relationships"><Relationship Id="rId1" Type="http://schemas.microsoft.com/office/2006/relationships/activeXControlBinary" Target="activeX207.bin"/></Relationships>
</file>

<file path=ppt/activeX/_rels/activeX208.xml.rels><?xml version="1.0" encoding="UTF-8" standalone="yes"?>
<Relationships xmlns="http://schemas.openxmlformats.org/package/2006/relationships"><Relationship Id="rId1" Type="http://schemas.microsoft.com/office/2006/relationships/activeXControlBinary" Target="activeX208.bin"/></Relationships>
</file>

<file path=ppt/activeX/_rels/activeX209.xml.rels><?xml version="1.0" encoding="UTF-8" standalone="yes"?>
<Relationships xmlns="http://schemas.openxmlformats.org/package/2006/relationships"><Relationship Id="rId1" Type="http://schemas.microsoft.com/office/2006/relationships/activeXControlBinary" Target="activeX209.bin"/></Relationships>
</file>

<file path=ppt/activeX/_rels/activeX21.xml.rels><?xml version="1.0" encoding="UTF-8" standalone="yes"?>
<Relationships xmlns="http://schemas.openxmlformats.org/package/2006/relationships"><Relationship Id="rId1" Type="http://schemas.microsoft.com/office/2006/relationships/activeXControlBinary" Target="activeX21.bin"/></Relationships>
</file>

<file path=ppt/activeX/_rels/activeX210.xml.rels><?xml version="1.0" encoding="UTF-8" standalone="yes"?>
<Relationships xmlns="http://schemas.openxmlformats.org/package/2006/relationships"><Relationship Id="rId1" Type="http://schemas.microsoft.com/office/2006/relationships/activeXControlBinary" Target="activeX210.bin"/></Relationships>
</file>

<file path=ppt/activeX/_rels/activeX211.xml.rels><?xml version="1.0" encoding="UTF-8" standalone="yes"?>
<Relationships xmlns="http://schemas.openxmlformats.org/package/2006/relationships"><Relationship Id="rId1" Type="http://schemas.microsoft.com/office/2006/relationships/activeXControlBinary" Target="activeX211.bin"/></Relationships>
</file>

<file path=ppt/activeX/_rels/activeX212.xml.rels><?xml version="1.0" encoding="UTF-8" standalone="yes"?>
<Relationships xmlns="http://schemas.openxmlformats.org/package/2006/relationships"><Relationship Id="rId1" Type="http://schemas.microsoft.com/office/2006/relationships/activeXControlBinary" Target="activeX212.bin"/></Relationships>
</file>

<file path=ppt/activeX/_rels/activeX213.xml.rels><?xml version="1.0" encoding="UTF-8" standalone="yes"?>
<Relationships xmlns="http://schemas.openxmlformats.org/package/2006/relationships"><Relationship Id="rId1" Type="http://schemas.microsoft.com/office/2006/relationships/activeXControlBinary" Target="activeX213.bin"/></Relationships>
</file>

<file path=ppt/activeX/_rels/activeX214.xml.rels><?xml version="1.0" encoding="UTF-8" standalone="yes"?>
<Relationships xmlns="http://schemas.openxmlformats.org/package/2006/relationships"><Relationship Id="rId1" Type="http://schemas.microsoft.com/office/2006/relationships/activeXControlBinary" Target="activeX214.bin"/></Relationships>
</file>

<file path=ppt/activeX/_rels/activeX215.xml.rels><?xml version="1.0" encoding="UTF-8" standalone="yes"?>
<Relationships xmlns="http://schemas.openxmlformats.org/package/2006/relationships"><Relationship Id="rId1" Type="http://schemas.microsoft.com/office/2006/relationships/activeXControlBinary" Target="activeX215.bin"/></Relationships>
</file>

<file path=ppt/activeX/_rels/activeX216.xml.rels><?xml version="1.0" encoding="UTF-8" standalone="yes"?>
<Relationships xmlns="http://schemas.openxmlformats.org/package/2006/relationships"><Relationship Id="rId1" Type="http://schemas.microsoft.com/office/2006/relationships/activeXControlBinary" Target="activeX216.bin"/></Relationships>
</file>

<file path=ppt/activeX/_rels/activeX217.xml.rels><?xml version="1.0" encoding="UTF-8" standalone="yes"?>
<Relationships xmlns="http://schemas.openxmlformats.org/package/2006/relationships"><Relationship Id="rId1" Type="http://schemas.microsoft.com/office/2006/relationships/activeXControlBinary" Target="activeX217.bin"/></Relationships>
</file>

<file path=ppt/activeX/_rels/activeX218.xml.rels><?xml version="1.0" encoding="UTF-8" standalone="yes"?>
<Relationships xmlns="http://schemas.openxmlformats.org/package/2006/relationships"><Relationship Id="rId1" Type="http://schemas.microsoft.com/office/2006/relationships/activeXControlBinary" Target="activeX218.bin"/></Relationships>
</file>

<file path=ppt/activeX/_rels/activeX219.xml.rels><?xml version="1.0" encoding="UTF-8" standalone="yes"?>
<Relationships xmlns="http://schemas.openxmlformats.org/package/2006/relationships"><Relationship Id="rId1" Type="http://schemas.microsoft.com/office/2006/relationships/activeXControlBinary" Target="activeX219.bin"/></Relationships>
</file>

<file path=ppt/activeX/_rels/activeX22.xml.rels><?xml version="1.0" encoding="UTF-8" standalone="yes"?>
<Relationships xmlns="http://schemas.openxmlformats.org/package/2006/relationships"><Relationship Id="rId1" Type="http://schemas.microsoft.com/office/2006/relationships/activeXControlBinary" Target="activeX22.bin"/></Relationships>
</file>

<file path=ppt/activeX/_rels/activeX220.xml.rels><?xml version="1.0" encoding="UTF-8" standalone="yes"?>
<Relationships xmlns="http://schemas.openxmlformats.org/package/2006/relationships"><Relationship Id="rId1" Type="http://schemas.microsoft.com/office/2006/relationships/activeXControlBinary" Target="activeX220.bin"/></Relationships>
</file>

<file path=ppt/activeX/_rels/activeX221.xml.rels><?xml version="1.0" encoding="UTF-8" standalone="yes"?>
<Relationships xmlns="http://schemas.openxmlformats.org/package/2006/relationships"><Relationship Id="rId1" Type="http://schemas.microsoft.com/office/2006/relationships/activeXControlBinary" Target="activeX221.bin"/></Relationships>
</file>

<file path=ppt/activeX/_rels/activeX222.xml.rels><?xml version="1.0" encoding="UTF-8" standalone="yes"?>
<Relationships xmlns="http://schemas.openxmlformats.org/package/2006/relationships"><Relationship Id="rId1" Type="http://schemas.microsoft.com/office/2006/relationships/activeXControlBinary" Target="activeX222.bin"/></Relationships>
</file>

<file path=ppt/activeX/_rels/activeX223.xml.rels><?xml version="1.0" encoding="UTF-8" standalone="yes"?>
<Relationships xmlns="http://schemas.openxmlformats.org/package/2006/relationships"><Relationship Id="rId1" Type="http://schemas.microsoft.com/office/2006/relationships/activeXControlBinary" Target="activeX223.bin"/></Relationships>
</file>

<file path=ppt/activeX/_rels/activeX224.xml.rels><?xml version="1.0" encoding="UTF-8" standalone="yes"?>
<Relationships xmlns="http://schemas.openxmlformats.org/package/2006/relationships"><Relationship Id="rId1" Type="http://schemas.microsoft.com/office/2006/relationships/activeXControlBinary" Target="activeX224.bin"/></Relationships>
</file>

<file path=ppt/activeX/_rels/activeX225.xml.rels><?xml version="1.0" encoding="UTF-8" standalone="yes"?>
<Relationships xmlns="http://schemas.openxmlformats.org/package/2006/relationships"><Relationship Id="rId1" Type="http://schemas.microsoft.com/office/2006/relationships/activeXControlBinary" Target="activeX225.bin"/></Relationships>
</file>

<file path=ppt/activeX/_rels/activeX226.xml.rels><?xml version="1.0" encoding="UTF-8" standalone="yes"?>
<Relationships xmlns="http://schemas.openxmlformats.org/package/2006/relationships"><Relationship Id="rId1" Type="http://schemas.microsoft.com/office/2006/relationships/activeXControlBinary" Target="activeX226.bin"/></Relationships>
</file>

<file path=ppt/activeX/_rels/activeX227.xml.rels><?xml version="1.0" encoding="UTF-8" standalone="yes"?>
<Relationships xmlns="http://schemas.openxmlformats.org/package/2006/relationships"><Relationship Id="rId1" Type="http://schemas.microsoft.com/office/2006/relationships/activeXControlBinary" Target="activeX227.bin"/></Relationships>
</file>

<file path=ppt/activeX/_rels/activeX228.xml.rels><?xml version="1.0" encoding="UTF-8" standalone="yes"?>
<Relationships xmlns="http://schemas.openxmlformats.org/package/2006/relationships"><Relationship Id="rId1" Type="http://schemas.microsoft.com/office/2006/relationships/activeXControlBinary" Target="activeX228.bin"/></Relationships>
</file>

<file path=ppt/activeX/_rels/activeX229.xml.rels><?xml version="1.0" encoding="UTF-8" standalone="yes"?>
<Relationships xmlns="http://schemas.openxmlformats.org/package/2006/relationships"><Relationship Id="rId1" Type="http://schemas.microsoft.com/office/2006/relationships/activeXControlBinary" Target="activeX229.bin"/></Relationships>
</file>

<file path=ppt/activeX/_rels/activeX23.xml.rels><?xml version="1.0" encoding="UTF-8" standalone="yes"?>
<Relationships xmlns="http://schemas.openxmlformats.org/package/2006/relationships"><Relationship Id="rId1" Type="http://schemas.microsoft.com/office/2006/relationships/activeXControlBinary" Target="activeX23.bin"/></Relationships>
</file>

<file path=ppt/activeX/_rels/activeX230.xml.rels><?xml version="1.0" encoding="UTF-8" standalone="yes"?>
<Relationships xmlns="http://schemas.openxmlformats.org/package/2006/relationships"><Relationship Id="rId1" Type="http://schemas.microsoft.com/office/2006/relationships/activeXControlBinary" Target="activeX230.bin"/></Relationships>
</file>

<file path=ppt/activeX/_rels/activeX231.xml.rels><?xml version="1.0" encoding="UTF-8" standalone="yes"?>
<Relationships xmlns="http://schemas.openxmlformats.org/package/2006/relationships"><Relationship Id="rId1" Type="http://schemas.microsoft.com/office/2006/relationships/activeXControlBinary" Target="activeX231.bin"/></Relationships>
</file>

<file path=ppt/activeX/_rels/activeX232.xml.rels><?xml version="1.0" encoding="UTF-8" standalone="yes"?>
<Relationships xmlns="http://schemas.openxmlformats.org/package/2006/relationships"><Relationship Id="rId1" Type="http://schemas.microsoft.com/office/2006/relationships/activeXControlBinary" Target="activeX232.bin"/></Relationships>
</file>

<file path=ppt/activeX/_rels/activeX233.xml.rels><?xml version="1.0" encoding="UTF-8" standalone="yes"?>
<Relationships xmlns="http://schemas.openxmlformats.org/package/2006/relationships"><Relationship Id="rId1" Type="http://schemas.microsoft.com/office/2006/relationships/activeXControlBinary" Target="activeX233.bin"/></Relationships>
</file>

<file path=ppt/activeX/_rels/activeX234.xml.rels><?xml version="1.0" encoding="UTF-8" standalone="yes"?>
<Relationships xmlns="http://schemas.openxmlformats.org/package/2006/relationships"><Relationship Id="rId1" Type="http://schemas.microsoft.com/office/2006/relationships/activeXControlBinary" Target="activeX234.bin"/></Relationships>
</file>

<file path=ppt/activeX/_rels/activeX235.xml.rels><?xml version="1.0" encoding="UTF-8" standalone="yes"?>
<Relationships xmlns="http://schemas.openxmlformats.org/package/2006/relationships"><Relationship Id="rId1" Type="http://schemas.microsoft.com/office/2006/relationships/activeXControlBinary" Target="activeX235.bin"/></Relationships>
</file>

<file path=ppt/activeX/_rels/activeX236.xml.rels><?xml version="1.0" encoding="UTF-8" standalone="yes"?>
<Relationships xmlns="http://schemas.openxmlformats.org/package/2006/relationships"><Relationship Id="rId1" Type="http://schemas.microsoft.com/office/2006/relationships/activeXControlBinary" Target="activeX236.bin"/></Relationships>
</file>

<file path=ppt/activeX/_rels/activeX237.xml.rels><?xml version="1.0" encoding="UTF-8" standalone="yes"?>
<Relationships xmlns="http://schemas.openxmlformats.org/package/2006/relationships"><Relationship Id="rId1" Type="http://schemas.microsoft.com/office/2006/relationships/activeXControlBinary" Target="activeX237.bin"/></Relationships>
</file>

<file path=ppt/activeX/_rels/activeX238.xml.rels><?xml version="1.0" encoding="UTF-8" standalone="yes"?>
<Relationships xmlns="http://schemas.openxmlformats.org/package/2006/relationships"><Relationship Id="rId1" Type="http://schemas.microsoft.com/office/2006/relationships/activeXControlBinary" Target="activeX238.bin"/></Relationships>
</file>

<file path=ppt/activeX/_rels/activeX239.xml.rels><?xml version="1.0" encoding="UTF-8" standalone="yes"?>
<Relationships xmlns="http://schemas.openxmlformats.org/package/2006/relationships"><Relationship Id="rId1" Type="http://schemas.microsoft.com/office/2006/relationships/activeXControlBinary" Target="activeX239.bin"/></Relationships>
</file>

<file path=ppt/activeX/_rels/activeX24.xml.rels><?xml version="1.0" encoding="UTF-8" standalone="yes"?>
<Relationships xmlns="http://schemas.openxmlformats.org/package/2006/relationships"><Relationship Id="rId1" Type="http://schemas.microsoft.com/office/2006/relationships/activeXControlBinary" Target="activeX24.bin"/></Relationships>
</file>

<file path=ppt/activeX/_rels/activeX240.xml.rels><?xml version="1.0" encoding="UTF-8" standalone="yes"?>
<Relationships xmlns="http://schemas.openxmlformats.org/package/2006/relationships"><Relationship Id="rId1" Type="http://schemas.microsoft.com/office/2006/relationships/activeXControlBinary" Target="activeX240.bin"/></Relationships>
</file>

<file path=ppt/activeX/_rels/activeX241.xml.rels><?xml version="1.0" encoding="UTF-8" standalone="yes"?>
<Relationships xmlns="http://schemas.openxmlformats.org/package/2006/relationships"><Relationship Id="rId1" Type="http://schemas.microsoft.com/office/2006/relationships/activeXControlBinary" Target="activeX241.bin"/></Relationships>
</file>

<file path=ppt/activeX/_rels/activeX242.xml.rels><?xml version="1.0" encoding="UTF-8" standalone="yes"?>
<Relationships xmlns="http://schemas.openxmlformats.org/package/2006/relationships"><Relationship Id="rId1" Type="http://schemas.microsoft.com/office/2006/relationships/activeXControlBinary" Target="activeX242.bin"/></Relationships>
</file>

<file path=ppt/activeX/_rels/activeX243.xml.rels><?xml version="1.0" encoding="UTF-8" standalone="yes"?>
<Relationships xmlns="http://schemas.openxmlformats.org/package/2006/relationships"><Relationship Id="rId1" Type="http://schemas.microsoft.com/office/2006/relationships/activeXControlBinary" Target="activeX243.bin"/></Relationships>
</file>

<file path=ppt/activeX/_rels/activeX244.xml.rels><?xml version="1.0" encoding="UTF-8" standalone="yes"?>
<Relationships xmlns="http://schemas.openxmlformats.org/package/2006/relationships"><Relationship Id="rId1" Type="http://schemas.microsoft.com/office/2006/relationships/activeXControlBinary" Target="activeX244.bin"/></Relationships>
</file>

<file path=ppt/activeX/_rels/activeX245.xml.rels><?xml version="1.0" encoding="UTF-8" standalone="yes"?>
<Relationships xmlns="http://schemas.openxmlformats.org/package/2006/relationships"><Relationship Id="rId1" Type="http://schemas.microsoft.com/office/2006/relationships/activeXControlBinary" Target="activeX245.bin"/></Relationships>
</file>

<file path=ppt/activeX/_rels/activeX246.xml.rels><?xml version="1.0" encoding="UTF-8" standalone="yes"?>
<Relationships xmlns="http://schemas.openxmlformats.org/package/2006/relationships"><Relationship Id="rId1" Type="http://schemas.microsoft.com/office/2006/relationships/activeXControlBinary" Target="activeX246.bin"/></Relationships>
</file>

<file path=ppt/activeX/_rels/activeX247.xml.rels><?xml version="1.0" encoding="UTF-8" standalone="yes"?>
<Relationships xmlns="http://schemas.openxmlformats.org/package/2006/relationships"><Relationship Id="rId1" Type="http://schemas.microsoft.com/office/2006/relationships/activeXControlBinary" Target="activeX247.bin"/></Relationships>
</file>

<file path=ppt/activeX/_rels/activeX248.xml.rels><?xml version="1.0" encoding="UTF-8" standalone="yes"?>
<Relationships xmlns="http://schemas.openxmlformats.org/package/2006/relationships"><Relationship Id="rId1" Type="http://schemas.microsoft.com/office/2006/relationships/activeXControlBinary" Target="activeX248.bin"/></Relationships>
</file>

<file path=ppt/activeX/_rels/activeX249.xml.rels><?xml version="1.0" encoding="UTF-8" standalone="yes"?>
<Relationships xmlns="http://schemas.openxmlformats.org/package/2006/relationships"><Relationship Id="rId1" Type="http://schemas.microsoft.com/office/2006/relationships/activeXControlBinary" Target="activeX249.bin"/></Relationships>
</file>

<file path=ppt/activeX/_rels/activeX25.xml.rels><?xml version="1.0" encoding="UTF-8" standalone="yes"?>
<Relationships xmlns="http://schemas.openxmlformats.org/package/2006/relationships"><Relationship Id="rId1" Type="http://schemas.microsoft.com/office/2006/relationships/activeXControlBinary" Target="activeX25.bin"/></Relationships>
</file>

<file path=ppt/activeX/_rels/activeX250.xml.rels><?xml version="1.0" encoding="UTF-8" standalone="yes"?>
<Relationships xmlns="http://schemas.openxmlformats.org/package/2006/relationships"><Relationship Id="rId1" Type="http://schemas.microsoft.com/office/2006/relationships/activeXControlBinary" Target="activeX250.bin"/></Relationships>
</file>

<file path=ppt/activeX/_rels/activeX251.xml.rels><?xml version="1.0" encoding="UTF-8" standalone="yes"?>
<Relationships xmlns="http://schemas.openxmlformats.org/package/2006/relationships"><Relationship Id="rId1" Type="http://schemas.microsoft.com/office/2006/relationships/activeXControlBinary" Target="activeX251.bin"/></Relationships>
</file>

<file path=ppt/activeX/_rels/activeX252.xml.rels><?xml version="1.0" encoding="UTF-8" standalone="yes"?>
<Relationships xmlns="http://schemas.openxmlformats.org/package/2006/relationships"><Relationship Id="rId1" Type="http://schemas.microsoft.com/office/2006/relationships/activeXControlBinary" Target="activeX252.bin"/></Relationships>
</file>

<file path=ppt/activeX/_rels/activeX253.xml.rels><?xml version="1.0" encoding="UTF-8" standalone="yes"?>
<Relationships xmlns="http://schemas.openxmlformats.org/package/2006/relationships"><Relationship Id="rId1" Type="http://schemas.microsoft.com/office/2006/relationships/activeXControlBinary" Target="activeX253.bin"/></Relationships>
</file>

<file path=ppt/activeX/_rels/activeX254.xml.rels><?xml version="1.0" encoding="UTF-8" standalone="yes"?>
<Relationships xmlns="http://schemas.openxmlformats.org/package/2006/relationships"><Relationship Id="rId1" Type="http://schemas.microsoft.com/office/2006/relationships/activeXControlBinary" Target="activeX254.bin"/></Relationships>
</file>

<file path=ppt/activeX/_rels/activeX255.xml.rels><?xml version="1.0" encoding="UTF-8" standalone="yes"?>
<Relationships xmlns="http://schemas.openxmlformats.org/package/2006/relationships"><Relationship Id="rId1" Type="http://schemas.microsoft.com/office/2006/relationships/activeXControlBinary" Target="activeX255.bin"/></Relationships>
</file>

<file path=ppt/activeX/_rels/activeX256.xml.rels><?xml version="1.0" encoding="UTF-8" standalone="yes"?>
<Relationships xmlns="http://schemas.openxmlformats.org/package/2006/relationships"><Relationship Id="rId1" Type="http://schemas.microsoft.com/office/2006/relationships/activeXControlBinary" Target="activeX256.bin"/></Relationships>
</file>

<file path=ppt/activeX/_rels/activeX257.xml.rels><?xml version="1.0" encoding="UTF-8" standalone="yes"?>
<Relationships xmlns="http://schemas.openxmlformats.org/package/2006/relationships"><Relationship Id="rId1" Type="http://schemas.microsoft.com/office/2006/relationships/activeXControlBinary" Target="activeX257.bin"/></Relationships>
</file>

<file path=ppt/activeX/_rels/activeX258.xml.rels><?xml version="1.0" encoding="UTF-8" standalone="yes"?>
<Relationships xmlns="http://schemas.openxmlformats.org/package/2006/relationships"><Relationship Id="rId1" Type="http://schemas.microsoft.com/office/2006/relationships/activeXControlBinary" Target="activeX258.bin"/></Relationships>
</file>

<file path=ppt/activeX/_rels/activeX259.xml.rels><?xml version="1.0" encoding="UTF-8" standalone="yes"?>
<Relationships xmlns="http://schemas.openxmlformats.org/package/2006/relationships"><Relationship Id="rId1" Type="http://schemas.microsoft.com/office/2006/relationships/activeXControlBinary" Target="activeX259.bin"/></Relationships>
</file>

<file path=ppt/activeX/_rels/activeX26.xml.rels><?xml version="1.0" encoding="UTF-8" standalone="yes"?>
<Relationships xmlns="http://schemas.openxmlformats.org/package/2006/relationships"><Relationship Id="rId1" Type="http://schemas.microsoft.com/office/2006/relationships/activeXControlBinary" Target="activeX26.bin"/></Relationships>
</file>

<file path=ppt/activeX/_rels/activeX260.xml.rels><?xml version="1.0" encoding="UTF-8" standalone="yes"?>
<Relationships xmlns="http://schemas.openxmlformats.org/package/2006/relationships"><Relationship Id="rId1" Type="http://schemas.microsoft.com/office/2006/relationships/activeXControlBinary" Target="activeX260.bin"/></Relationships>
</file>

<file path=ppt/activeX/_rels/activeX261.xml.rels><?xml version="1.0" encoding="UTF-8" standalone="yes"?>
<Relationships xmlns="http://schemas.openxmlformats.org/package/2006/relationships"><Relationship Id="rId1" Type="http://schemas.microsoft.com/office/2006/relationships/activeXControlBinary" Target="activeX261.bin"/></Relationships>
</file>

<file path=ppt/activeX/_rels/activeX262.xml.rels><?xml version="1.0" encoding="UTF-8" standalone="yes"?>
<Relationships xmlns="http://schemas.openxmlformats.org/package/2006/relationships"><Relationship Id="rId1" Type="http://schemas.microsoft.com/office/2006/relationships/activeXControlBinary" Target="activeX262.bin"/></Relationships>
</file>

<file path=ppt/activeX/_rels/activeX263.xml.rels><?xml version="1.0" encoding="UTF-8" standalone="yes"?>
<Relationships xmlns="http://schemas.openxmlformats.org/package/2006/relationships"><Relationship Id="rId1" Type="http://schemas.microsoft.com/office/2006/relationships/activeXControlBinary" Target="activeX263.bin"/></Relationships>
</file>

<file path=ppt/activeX/_rels/activeX264.xml.rels><?xml version="1.0" encoding="UTF-8" standalone="yes"?>
<Relationships xmlns="http://schemas.openxmlformats.org/package/2006/relationships"><Relationship Id="rId1" Type="http://schemas.microsoft.com/office/2006/relationships/activeXControlBinary" Target="activeX264.bin"/></Relationships>
</file>

<file path=ppt/activeX/_rels/activeX265.xml.rels><?xml version="1.0" encoding="UTF-8" standalone="yes"?>
<Relationships xmlns="http://schemas.openxmlformats.org/package/2006/relationships"><Relationship Id="rId1" Type="http://schemas.microsoft.com/office/2006/relationships/activeXControlBinary" Target="activeX265.bin"/></Relationships>
</file>

<file path=ppt/activeX/_rels/activeX266.xml.rels><?xml version="1.0" encoding="UTF-8" standalone="yes"?>
<Relationships xmlns="http://schemas.openxmlformats.org/package/2006/relationships"><Relationship Id="rId1" Type="http://schemas.microsoft.com/office/2006/relationships/activeXControlBinary" Target="activeX266.bin"/></Relationships>
</file>

<file path=ppt/activeX/_rels/activeX267.xml.rels><?xml version="1.0" encoding="UTF-8" standalone="yes"?>
<Relationships xmlns="http://schemas.openxmlformats.org/package/2006/relationships"><Relationship Id="rId1" Type="http://schemas.microsoft.com/office/2006/relationships/activeXControlBinary" Target="activeX267.bin"/></Relationships>
</file>

<file path=ppt/activeX/_rels/activeX268.xml.rels><?xml version="1.0" encoding="UTF-8" standalone="yes"?>
<Relationships xmlns="http://schemas.openxmlformats.org/package/2006/relationships"><Relationship Id="rId1" Type="http://schemas.microsoft.com/office/2006/relationships/activeXControlBinary" Target="activeX268.bin"/></Relationships>
</file>

<file path=ppt/activeX/_rels/activeX269.xml.rels><?xml version="1.0" encoding="UTF-8" standalone="yes"?>
<Relationships xmlns="http://schemas.openxmlformats.org/package/2006/relationships"><Relationship Id="rId1" Type="http://schemas.microsoft.com/office/2006/relationships/activeXControlBinary" Target="activeX269.bin"/></Relationships>
</file>

<file path=ppt/activeX/_rels/activeX27.xml.rels><?xml version="1.0" encoding="UTF-8" standalone="yes"?>
<Relationships xmlns="http://schemas.openxmlformats.org/package/2006/relationships"><Relationship Id="rId1" Type="http://schemas.microsoft.com/office/2006/relationships/activeXControlBinary" Target="activeX27.bin"/></Relationships>
</file>

<file path=ppt/activeX/_rels/activeX270.xml.rels><?xml version="1.0" encoding="UTF-8" standalone="yes"?>
<Relationships xmlns="http://schemas.openxmlformats.org/package/2006/relationships"><Relationship Id="rId1" Type="http://schemas.microsoft.com/office/2006/relationships/activeXControlBinary" Target="activeX270.bin"/></Relationships>
</file>

<file path=ppt/activeX/_rels/activeX271.xml.rels><?xml version="1.0" encoding="UTF-8" standalone="yes"?>
<Relationships xmlns="http://schemas.openxmlformats.org/package/2006/relationships"><Relationship Id="rId1" Type="http://schemas.microsoft.com/office/2006/relationships/activeXControlBinary" Target="activeX271.bin"/></Relationships>
</file>

<file path=ppt/activeX/_rels/activeX272.xml.rels><?xml version="1.0" encoding="UTF-8" standalone="yes"?>
<Relationships xmlns="http://schemas.openxmlformats.org/package/2006/relationships"><Relationship Id="rId1" Type="http://schemas.microsoft.com/office/2006/relationships/activeXControlBinary" Target="activeX272.bin"/></Relationships>
</file>

<file path=ppt/activeX/_rels/activeX273.xml.rels><?xml version="1.0" encoding="UTF-8" standalone="yes"?>
<Relationships xmlns="http://schemas.openxmlformats.org/package/2006/relationships"><Relationship Id="rId1" Type="http://schemas.microsoft.com/office/2006/relationships/activeXControlBinary" Target="activeX273.bin"/></Relationships>
</file>

<file path=ppt/activeX/_rels/activeX274.xml.rels><?xml version="1.0" encoding="UTF-8" standalone="yes"?>
<Relationships xmlns="http://schemas.openxmlformats.org/package/2006/relationships"><Relationship Id="rId1" Type="http://schemas.microsoft.com/office/2006/relationships/activeXControlBinary" Target="activeX274.bin"/></Relationships>
</file>

<file path=ppt/activeX/_rels/activeX275.xml.rels><?xml version="1.0" encoding="UTF-8" standalone="yes"?>
<Relationships xmlns="http://schemas.openxmlformats.org/package/2006/relationships"><Relationship Id="rId1" Type="http://schemas.microsoft.com/office/2006/relationships/activeXControlBinary" Target="activeX275.bin"/></Relationships>
</file>

<file path=ppt/activeX/_rels/activeX276.xml.rels><?xml version="1.0" encoding="UTF-8" standalone="yes"?>
<Relationships xmlns="http://schemas.openxmlformats.org/package/2006/relationships"><Relationship Id="rId1" Type="http://schemas.microsoft.com/office/2006/relationships/activeXControlBinary" Target="activeX276.bin"/></Relationships>
</file>

<file path=ppt/activeX/_rels/activeX277.xml.rels><?xml version="1.0" encoding="UTF-8" standalone="yes"?>
<Relationships xmlns="http://schemas.openxmlformats.org/package/2006/relationships"><Relationship Id="rId1" Type="http://schemas.microsoft.com/office/2006/relationships/activeXControlBinary" Target="activeX277.bin"/></Relationships>
</file>

<file path=ppt/activeX/_rels/activeX278.xml.rels><?xml version="1.0" encoding="UTF-8" standalone="yes"?>
<Relationships xmlns="http://schemas.openxmlformats.org/package/2006/relationships"><Relationship Id="rId1" Type="http://schemas.microsoft.com/office/2006/relationships/activeXControlBinary" Target="activeX278.bin"/></Relationships>
</file>

<file path=ppt/activeX/_rels/activeX279.xml.rels><?xml version="1.0" encoding="UTF-8" standalone="yes"?>
<Relationships xmlns="http://schemas.openxmlformats.org/package/2006/relationships"><Relationship Id="rId1" Type="http://schemas.microsoft.com/office/2006/relationships/activeXControlBinary" Target="activeX279.bin"/></Relationships>
</file>

<file path=ppt/activeX/_rels/activeX28.xml.rels><?xml version="1.0" encoding="UTF-8" standalone="yes"?>
<Relationships xmlns="http://schemas.openxmlformats.org/package/2006/relationships"><Relationship Id="rId1" Type="http://schemas.microsoft.com/office/2006/relationships/activeXControlBinary" Target="activeX28.bin"/></Relationships>
</file>

<file path=ppt/activeX/_rels/activeX280.xml.rels><?xml version="1.0" encoding="UTF-8" standalone="yes"?>
<Relationships xmlns="http://schemas.openxmlformats.org/package/2006/relationships"><Relationship Id="rId1" Type="http://schemas.microsoft.com/office/2006/relationships/activeXControlBinary" Target="activeX280.bin"/></Relationships>
</file>

<file path=ppt/activeX/_rels/activeX281.xml.rels><?xml version="1.0" encoding="UTF-8" standalone="yes"?>
<Relationships xmlns="http://schemas.openxmlformats.org/package/2006/relationships"><Relationship Id="rId1" Type="http://schemas.microsoft.com/office/2006/relationships/activeXControlBinary" Target="activeX281.bin"/></Relationships>
</file>

<file path=ppt/activeX/_rels/activeX282.xml.rels><?xml version="1.0" encoding="UTF-8" standalone="yes"?>
<Relationships xmlns="http://schemas.openxmlformats.org/package/2006/relationships"><Relationship Id="rId1" Type="http://schemas.microsoft.com/office/2006/relationships/activeXControlBinary" Target="activeX282.bin"/></Relationships>
</file>

<file path=ppt/activeX/_rels/activeX283.xml.rels><?xml version="1.0" encoding="UTF-8" standalone="yes"?>
<Relationships xmlns="http://schemas.openxmlformats.org/package/2006/relationships"><Relationship Id="rId1" Type="http://schemas.microsoft.com/office/2006/relationships/activeXControlBinary" Target="activeX283.bin"/></Relationships>
</file>

<file path=ppt/activeX/_rels/activeX284.xml.rels><?xml version="1.0" encoding="UTF-8" standalone="yes"?>
<Relationships xmlns="http://schemas.openxmlformats.org/package/2006/relationships"><Relationship Id="rId1" Type="http://schemas.microsoft.com/office/2006/relationships/activeXControlBinary" Target="activeX284.bin"/></Relationships>
</file>

<file path=ppt/activeX/_rels/activeX285.xml.rels><?xml version="1.0" encoding="UTF-8" standalone="yes"?>
<Relationships xmlns="http://schemas.openxmlformats.org/package/2006/relationships"><Relationship Id="rId1" Type="http://schemas.microsoft.com/office/2006/relationships/activeXControlBinary" Target="activeX285.bin"/></Relationships>
</file>

<file path=ppt/activeX/_rels/activeX286.xml.rels><?xml version="1.0" encoding="UTF-8" standalone="yes"?>
<Relationships xmlns="http://schemas.openxmlformats.org/package/2006/relationships"><Relationship Id="rId1" Type="http://schemas.microsoft.com/office/2006/relationships/activeXControlBinary" Target="activeX286.bin"/></Relationships>
</file>

<file path=ppt/activeX/_rels/activeX287.xml.rels><?xml version="1.0" encoding="UTF-8" standalone="yes"?>
<Relationships xmlns="http://schemas.openxmlformats.org/package/2006/relationships"><Relationship Id="rId1" Type="http://schemas.microsoft.com/office/2006/relationships/activeXControlBinary" Target="activeX287.bin"/></Relationships>
</file>

<file path=ppt/activeX/_rels/activeX288.xml.rels><?xml version="1.0" encoding="UTF-8" standalone="yes"?>
<Relationships xmlns="http://schemas.openxmlformats.org/package/2006/relationships"><Relationship Id="rId1" Type="http://schemas.microsoft.com/office/2006/relationships/activeXControlBinary" Target="activeX288.bin"/></Relationships>
</file>

<file path=ppt/activeX/_rels/activeX289.xml.rels><?xml version="1.0" encoding="UTF-8" standalone="yes"?>
<Relationships xmlns="http://schemas.openxmlformats.org/package/2006/relationships"><Relationship Id="rId1" Type="http://schemas.microsoft.com/office/2006/relationships/activeXControlBinary" Target="activeX289.bin"/></Relationships>
</file>

<file path=ppt/activeX/_rels/activeX29.xml.rels><?xml version="1.0" encoding="UTF-8" standalone="yes"?>
<Relationships xmlns="http://schemas.openxmlformats.org/package/2006/relationships"><Relationship Id="rId1" Type="http://schemas.microsoft.com/office/2006/relationships/activeXControlBinary" Target="activeX29.bin"/></Relationships>
</file>

<file path=ppt/activeX/_rels/activeX290.xml.rels><?xml version="1.0" encoding="UTF-8" standalone="yes"?>
<Relationships xmlns="http://schemas.openxmlformats.org/package/2006/relationships"><Relationship Id="rId1" Type="http://schemas.microsoft.com/office/2006/relationships/activeXControlBinary" Target="activeX290.bin"/></Relationships>
</file>

<file path=ppt/activeX/_rels/activeX291.xml.rels><?xml version="1.0" encoding="UTF-8" standalone="yes"?>
<Relationships xmlns="http://schemas.openxmlformats.org/package/2006/relationships"><Relationship Id="rId1" Type="http://schemas.microsoft.com/office/2006/relationships/activeXControlBinary" Target="activeX291.bin"/></Relationships>
</file>

<file path=ppt/activeX/_rels/activeX292.xml.rels><?xml version="1.0" encoding="UTF-8" standalone="yes"?>
<Relationships xmlns="http://schemas.openxmlformats.org/package/2006/relationships"><Relationship Id="rId1" Type="http://schemas.microsoft.com/office/2006/relationships/activeXControlBinary" Target="activeX292.bin"/></Relationships>
</file>

<file path=ppt/activeX/_rels/activeX293.xml.rels><?xml version="1.0" encoding="UTF-8" standalone="yes"?>
<Relationships xmlns="http://schemas.openxmlformats.org/package/2006/relationships"><Relationship Id="rId1" Type="http://schemas.microsoft.com/office/2006/relationships/activeXControlBinary" Target="activeX293.bin"/></Relationships>
</file>

<file path=ppt/activeX/_rels/activeX294.xml.rels><?xml version="1.0" encoding="UTF-8" standalone="yes"?>
<Relationships xmlns="http://schemas.openxmlformats.org/package/2006/relationships"><Relationship Id="rId1" Type="http://schemas.microsoft.com/office/2006/relationships/activeXControlBinary" Target="activeX294.bin"/></Relationships>
</file>

<file path=ppt/activeX/_rels/activeX295.xml.rels><?xml version="1.0" encoding="UTF-8" standalone="yes"?>
<Relationships xmlns="http://schemas.openxmlformats.org/package/2006/relationships"><Relationship Id="rId1" Type="http://schemas.microsoft.com/office/2006/relationships/activeXControlBinary" Target="activeX295.bin"/></Relationships>
</file>

<file path=ppt/activeX/_rels/activeX296.xml.rels><?xml version="1.0" encoding="UTF-8" standalone="yes"?>
<Relationships xmlns="http://schemas.openxmlformats.org/package/2006/relationships"><Relationship Id="rId1" Type="http://schemas.microsoft.com/office/2006/relationships/activeXControlBinary" Target="activeX296.bin"/></Relationships>
</file>

<file path=ppt/activeX/_rels/activeX297.xml.rels><?xml version="1.0" encoding="UTF-8" standalone="yes"?>
<Relationships xmlns="http://schemas.openxmlformats.org/package/2006/relationships"><Relationship Id="rId1" Type="http://schemas.microsoft.com/office/2006/relationships/activeXControlBinary" Target="activeX297.bin"/></Relationships>
</file>

<file path=ppt/activeX/_rels/activeX298.xml.rels><?xml version="1.0" encoding="UTF-8" standalone="yes"?>
<Relationships xmlns="http://schemas.openxmlformats.org/package/2006/relationships"><Relationship Id="rId1" Type="http://schemas.microsoft.com/office/2006/relationships/activeXControlBinary" Target="activeX298.bin"/></Relationships>
</file>

<file path=ppt/activeX/_rels/activeX299.xml.rels><?xml version="1.0" encoding="UTF-8" standalone="yes"?>
<Relationships xmlns="http://schemas.openxmlformats.org/package/2006/relationships"><Relationship Id="rId1" Type="http://schemas.microsoft.com/office/2006/relationships/activeXControlBinary" Target="activeX299.bin"/></Relationships>
</file>

<file path=ppt/activeX/_rels/activeX3.xml.rels><?xml version="1.0" encoding="UTF-8" standalone="yes"?>
<Relationships xmlns="http://schemas.openxmlformats.org/package/2006/relationships"><Relationship Id="rId1" Type="http://schemas.microsoft.com/office/2006/relationships/activeXControlBinary" Target="activeX3.bin"/></Relationships>
</file>

<file path=ppt/activeX/_rels/activeX30.xml.rels><?xml version="1.0" encoding="UTF-8" standalone="yes"?>
<Relationships xmlns="http://schemas.openxmlformats.org/package/2006/relationships"><Relationship Id="rId1" Type="http://schemas.microsoft.com/office/2006/relationships/activeXControlBinary" Target="activeX30.bin"/></Relationships>
</file>

<file path=ppt/activeX/_rels/activeX300.xml.rels><?xml version="1.0" encoding="UTF-8" standalone="yes"?>
<Relationships xmlns="http://schemas.openxmlformats.org/package/2006/relationships"><Relationship Id="rId1" Type="http://schemas.microsoft.com/office/2006/relationships/activeXControlBinary" Target="activeX300.bin"/></Relationships>
</file>

<file path=ppt/activeX/_rels/activeX301.xml.rels><?xml version="1.0" encoding="UTF-8" standalone="yes"?>
<Relationships xmlns="http://schemas.openxmlformats.org/package/2006/relationships"><Relationship Id="rId1" Type="http://schemas.microsoft.com/office/2006/relationships/activeXControlBinary" Target="activeX301.bin"/></Relationships>
</file>

<file path=ppt/activeX/_rels/activeX302.xml.rels><?xml version="1.0" encoding="UTF-8" standalone="yes"?>
<Relationships xmlns="http://schemas.openxmlformats.org/package/2006/relationships"><Relationship Id="rId1" Type="http://schemas.microsoft.com/office/2006/relationships/activeXControlBinary" Target="activeX302.bin"/></Relationships>
</file>

<file path=ppt/activeX/_rels/activeX303.xml.rels><?xml version="1.0" encoding="UTF-8" standalone="yes"?>
<Relationships xmlns="http://schemas.openxmlformats.org/package/2006/relationships"><Relationship Id="rId1" Type="http://schemas.microsoft.com/office/2006/relationships/activeXControlBinary" Target="activeX303.bin"/></Relationships>
</file>

<file path=ppt/activeX/_rels/activeX304.xml.rels><?xml version="1.0" encoding="UTF-8" standalone="yes"?>
<Relationships xmlns="http://schemas.openxmlformats.org/package/2006/relationships"><Relationship Id="rId1" Type="http://schemas.microsoft.com/office/2006/relationships/activeXControlBinary" Target="activeX304.bin"/></Relationships>
</file>

<file path=ppt/activeX/_rels/activeX305.xml.rels><?xml version="1.0" encoding="UTF-8" standalone="yes"?>
<Relationships xmlns="http://schemas.openxmlformats.org/package/2006/relationships"><Relationship Id="rId1" Type="http://schemas.microsoft.com/office/2006/relationships/activeXControlBinary" Target="activeX305.bin"/></Relationships>
</file>

<file path=ppt/activeX/_rels/activeX306.xml.rels><?xml version="1.0" encoding="UTF-8" standalone="yes"?>
<Relationships xmlns="http://schemas.openxmlformats.org/package/2006/relationships"><Relationship Id="rId1" Type="http://schemas.microsoft.com/office/2006/relationships/activeXControlBinary" Target="activeX306.bin"/></Relationships>
</file>

<file path=ppt/activeX/_rels/activeX307.xml.rels><?xml version="1.0" encoding="UTF-8" standalone="yes"?>
<Relationships xmlns="http://schemas.openxmlformats.org/package/2006/relationships"><Relationship Id="rId1" Type="http://schemas.microsoft.com/office/2006/relationships/activeXControlBinary" Target="activeX307.bin"/></Relationships>
</file>

<file path=ppt/activeX/_rels/activeX308.xml.rels><?xml version="1.0" encoding="UTF-8" standalone="yes"?>
<Relationships xmlns="http://schemas.openxmlformats.org/package/2006/relationships"><Relationship Id="rId1" Type="http://schemas.microsoft.com/office/2006/relationships/activeXControlBinary" Target="activeX308.bin"/></Relationships>
</file>

<file path=ppt/activeX/_rels/activeX309.xml.rels><?xml version="1.0" encoding="UTF-8" standalone="yes"?>
<Relationships xmlns="http://schemas.openxmlformats.org/package/2006/relationships"><Relationship Id="rId1" Type="http://schemas.microsoft.com/office/2006/relationships/activeXControlBinary" Target="activeX309.bin"/></Relationships>
</file>

<file path=ppt/activeX/_rels/activeX31.xml.rels><?xml version="1.0" encoding="UTF-8" standalone="yes"?>
<Relationships xmlns="http://schemas.openxmlformats.org/package/2006/relationships"><Relationship Id="rId1" Type="http://schemas.microsoft.com/office/2006/relationships/activeXControlBinary" Target="activeX31.bin"/></Relationships>
</file>

<file path=ppt/activeX/_rels/activeX310.xml.rels><?xml version="1.0" encoding="UTF-8" standalone="yes"?>
<Relationships xmlns="http://schemas.openxmlformats.org/package/2006/relationships"><Relationship Id="rId1" Type="http://schemas.microsoft.com/office/2006/relationships/activeXControlBinary" Target="activeX310.bin"/></Relationships>
</file>

<file path=ppt/activeX/_rels/activeX311.xml.rels><?xml version="1.0" encoding="UTF-8" standalone="yes"?>
<Relationships xmlns="http://schemas.openxmlformats.org/package/2006/relationships"><Relationship Id="rId1" Type="http://schemas.microsoft.com/office/2006/relationships/activeXControlBinary" Target="activeX311.bin"/></Relationships>
</file>

<file path=ppt/activeX/_rels/activeX312.xml.rels><?xml version="1.0" encoding="UTF-8" standalone="yes"?>
<Relationships xmlns="http://schemas.openxmlformats.org/package/2006/relationships"><Relationship Id="rId1" Type="http://schemas.microsoft.com/office/2006/relationships/activeXControlBinary" Target="activeX312.bin"/></Relationships>
</file>

<file path=ppt/activeX/_rels/activeX313.xml.rels><?xml version="1.0" encoding="UTF-8" standalone="yes"?>
<Relationships xmlns="http://schemas.openxmlformats.org/package/2006/relationships"><Relationship Id="rId1" Type="http://schemas.microsoft.com/office/2006/relationships/activeXControlBinary" Target="activeX313.bin"/></Relationships>
</file>

<file path=ppt/activeX/_rels/activeX314.xml.rels><?xml version="1.0" encoding="UTF-8" standalone="yes"?>
<Relationships xmlns="http://schemas.openxmlformats.org/package/2006/relationships"><Relationship Id="rId1" Type="http://schemas.microsoft.com/office/2006/relationships/activeXControlBinary" Target="activeX314.bin"/></Relationships>
</file>

<file path=ppt/activeX/_rels/activeX315.xml.rels><?xml version="1.0" encoding="UTF-8" standalone="yes"?>
<Relationships xmlns="http://schemas.openxmlformats.org/package/2006/relationships"><Relationship Id="rId1" Type="http://schemas.microsoft.com/office/2006/relationships/activeXControlBinary" Target="activeX315.bin"/></Relationships>
</file>

<file path=ppt/activeX/_rels/activeX316.xml.rels><?xml version="1.0" encoding="UTF-8" standalone="yes"?>
<Relationships xmlns="http://schemas.openxmlformats.org/package/2006/relationships"><Relationship Id="rId1" Type="http://schemas.microsoft.com/office/2006/relationships/activeXControlBinary" Target="activeX316.bin"/></Relationships>
</file>

<file path=ppt/activeX/_rels/activeX317.xml.rels><?xml version="1.0" encoding="UTF-8" standalone="yes"?>
<Relationships xmlns="http://schemas.openxmlformats.org/package/2006/relationships"><Relationship Id="rId1" Type="http://schemas.microsoft.com/office/2006/relationships/activeXControlBinary" Target="activeX317.bin"/></Relationships>
</file>

<file path=ppt/activeX/_rels/activeX318.xml.rels><?xml version="1.0" encoding="UTF-8" standalone="yes"?>
<Relationships xmlns="http://schemas.openxmlformats.org/package/2006/relationships"><Relationship Id="rId1" Type="http://schemas.microsoft.com/office/2006/relationships/activeXControlBinary" Target="activeX318.bin"/></Relationships>
</file>

<file path=ppt/activeX/_rels/activeX319.xml.rels><?xml version="1.0" encoding="UTF-8" standalone="yes"?>
<Relationships xmlns="http://schemas.openxmlformats.org/package/2006/relationships"><Relationship Id="rId1" Type="http://schemas.microsoft.com/office/2006/relationships/activeXControlBinary" Target="activeX319.bin"/></Relationships>
</file>

<file path=ppt/activeX/_rels/activeX32.xml.rels><?xml version="1.0" encoding="UTF-8" standalone="yes"?>
<Relationships xmlns="http://schemas.openxmlformats.org/package/2006/relationships"><Relationship Id="rId1" Type="http://schemas.microsoft.com/office/2006/relationships/activeXControlBinary" Target="activeX32.bin"/></Relationships>
</file>

<file path=ppt/activeX/_rels/activeX320.xml.rels><?xml version="1.0" encoding="UTF-8" standalone="yes"?>
<Relationships xmlns="http://schemas.openxmlformats.org/package/2006/relationships"><Relationship Id="rId1" Type="http://schemas.microsoft.com/office/2006/relationships/activeXControlBinary" Target="activeX320.bin"/></Relationships>
</file>

<file path=ppt/activeX/_rels/activeX321.xml.rels><?xml version="1.0" encoding="UTF-8" standalone="yes"?>
<Relationships xmlns="http://schemas.openxmlformats.org/package/2006/relationships"><Relationship Id="rId1" Type="http://schemas.microsoft.com/office/2006/relationships/activeXControlBinary" Target="activeX321.bin"/></Relationships>
</file>

<file path=ppt/activeX/_rels/activeX322.xml.rels><?xml version="1.0" encoding="UTF-8" standalone="yes"?>
<Relationships xmlns="http://schemas.openxmlformats.org/package/2006/relationships"><Relationship Id="rId1" Type="http://schemas.microsoft.com/office/2006/relationships/activeXControlBinary" Target="activeX322.bin"/></Relationships>
</file>

<file path=ppt/activeX/_rels/activeX323.xml.rels><?xml version="1.0" encoding="UTF-8" standalone="yes"?>
<Relationships xmlns="http://schemas.openxmlformats.org/package/2006/relationships"><Relationship Id="rId1" Type="http://schemas.microsoft.com/office/2006/relationships/activeXControlBinary" Target="activeX323.bin"/></Relationships>
</file>

<file path=ppt/activeX/_rels/activeX324.xml.rels><?xml version="1.0" encoding="UTF-8" standalone="yes"?>
<Relationships xmlns="http://schemas.openxmlformats.org/package/2006/relationships"><Relationship Id="rId1" Type="http://schemas.microsoft.com/office/2006/relationships/activeXControlBinary" Target="activeX324.bin"/></Relationships>
</file>

<file path=ppt/activeX/_rels/activeX325.xml.rels><?xml version="1.0" encoding="UTF-8" standalone="yes"?>
<Relationships xmlns="http://schemas.openxmlformats.org/package/2006/relationships"><Relationship Id="rId1" Type="http://schemas.microsoft.com/office/2006/relationships/activeXControlBinary" Target="activeX325.bin"/></Relationships>
</file>

<file path=ppt/activeX/_rels/activeX326.xml.rels><?xml version="1.0" encoding="UTF-8" standalone="yes"?>
<Relationships xmlns="http://schemas.openxmlformats.org/package/2006/relationships"><Relationship Id="rId1" Type="http://schemas.microsoft.com/office/2006/relationships/activeXControlBinary" Target="activeX326.bin"/></Relationships>
</file>

<file path=ppt/activeX/_rels/activeX327.xml.rels><?xml version="1.0" encoding="UTF-8" standalone="yes"?>
<Relationships xmlns="http://schemas.openxmlformats.org/package/2006/relationships"><Relationship Id="rId1" Type="http://schemas.microsoft.com/office/2006/relationships/activeXControlBinary" Target="activeX327.bin"/></Relationships>
</file>

<file path=ppt/activeX/_rels/activeX328.xml.rels><?xml version="1.0" encoding="UTF-8" standalone="yes"?>
<Relationships xmlns="http://schemas.openxmlformats.org/package/2006/relationships"><Relationship Id="rId1" Type="http://schemas.microsoft.com/office/2006/relationships/activeXControlBinary" Target="activeX328.bin"/></Relationships>
</file>

<file path=ppt/activeX/_rels/activeX329.xml.rels><?xml version="1.0" encoding="UTF-8" standalone="yes"?>
<Relationships xmlns="http://schemas.openxmlformats.org/package/2006/relationships"><Relationship Id="rId1" Type="http://schemas.microsoft.com/office/2006/relationships/activeXControlBinary" Target="activeX329.bin"/></Relationships>
</file>

<file path=ppt/activeX/_rels/activeX33.xml.rels><?xml version="1.0" encoding="UTF-8" standalone="yes"?>
<Relationships xmlns="http://schemas.openxmlformats.org/package/2006/relationships"><Relationship Id="rId1" Type="http://schemas.microsoft.com/office/2006/relationships/activeXControlBinary" Target="activeX33.bin"/></Relationships>
</file>

<file path=ppt/activeX/_rels/activeX330.xml.rels><?xml version="1.0" encoding="UTF-8" standalone="yes"?>
<Relationships xmlns="http://schemas.openxmlformats.org/package/2006/relationships"><Relationship Id="rId1" Type="http://schemas.microsoft.com/office/2006/relationships/activeXControlBinary" Target="activeX330.bin"/></Relationships>
</file>

<file path=ppt/activeX/_rels/activeX331.xml.rels><?xml version="1.0" encoding="UTF-8" standalone="yes"?>
<Relationships xmlns="http://schemas.openxmlformats.org/package/2006/relationships"><Relationship Id="rId1" Type="http://schemas.microsoft.com/office/2006/relationships/activeXControlBinary" Target="activeX331.bin"/></Relationships>
</file>

<file path=ppt/activeX/_rels/activeX332.xml.rels><?xml version="1.0" encoding="UTF-8" standalone="yes"?>
<Relationships xmlns="http://schemas.openxmlformats.org/package/2006/relationships"><Relationship Id="rId1" Type="http://schemas.microsoft.com/office/2006/relationships/activeXControlBinary" Target="activeX332.bin"/></Relationships>
</file>

<file path=ppt/activeX/_rels/activeX333.xml.rels><?xml version="1.0" encoding="UTF-8" standalone="yes"?>
<Relationships xmlns="http://schemas.openxmlformats.org/package/2006/relationships"><Relationship Id="rId1" Type="http://schemas.microsoft.com/office/2006/relationships/activeXControlBinary" Target="activeX333.bin"/></Relationships>
</file>

<file path=ppt/activeX/_rels/activeX334.xml.rels><?xml version="1.0" encoding="UTF-8" standalone="yes"?>
<Relationships xmlns="http://schemas.openxmlformats.org/package/2006/relationships"><Relationship Id="rId1" Type="http://schemas.microsoft.com/office/2006/relationships/activeXControlBinary" Target="activeX334.bin"/></Relationships>
</file>

<file path=ppt/activeX/_rels/activeX335.xml.rels><?xml version="1.0" encoding="UTF-8" standalone="yes"?>
<Relationships xmlns="http://schemas.openxmlformats.org/package/2006/relationships"><Relationship Id="rId1" Type="http://schemas.microsoft.com/office/2006/relationships/activeXControlBinary" Target="activeX335.bin"/></Relationships>
</file>

<file path=ppt/activeX/_rels/activeX336.xml.rels><?xml version="1.0" encoding="UTF-8" standalone="yes"?>
<Relationships xmlns="http://schemas.openxmlformats.org/package/2006/relationships"><Relationship Id="rId1" Type="http://schemas.microsoft.com/office/2006/relationships/activeXControlBinary" Target="activeX336.bin"/></Relationships>
</file>

<file path=ppt/activeX/_rels/activeX337.xml.rels><?xml version="1.0" encoding="UTF-8" standalone="yes"?>
<Relationships xmlns="http://schemas.openxmlformats.org/package/2006/relationships"><Relationship Id="rId1" Type="http://schemas.microsoft.com/office/2006/relationships/activeXControlBinary" Target="activeX337.bin"/></Relationships>
</file>

<file path=ppt/activeX/_rels/activeX338.xml.rels><?xml version="1.0" encoding="UTF-8" standalone="yes"?>
<Relationships xmlns="http://schemas.openxmlformats.org/package/2006/relationships"><Relationship Id="rId1" Type="http://schemas.microsoft.com/office/2006/relationships/activeXControlBinary" Target="activeX338.bin"/></Relationships>
</file>

<file path=ppt/activeX/_rels/activeX339.xml.rels><?xml version="1.0" encoding="UTF-8" standalone="yes"?>
<Relationships xmlns="http://schemas.openxmlformats.org/package/2006/relationships"><Relationship Id="rId1" Type="http://schemas.microsoft.com/office/2006/relationships/activeXControlBinary" Target="activeX339.bin"/></Relationships>
</file>

<file path=ppt/activeX/_rels/activeX34.xml.rels><?xml version="1.0" encoding="UTF-8" standalone="yes"?>
<Relationships xmlns="http://schemas.openxmlformats.org/package/2006/relationships"><Relationship Id="rId1" Type="http://schemas.microsoft.com/office/2006/relationships/activeXControlBinary" Target="activeX34.bin"/></Relationships>
</file>

<file path=ppt/activeX/_rels/activeX340.xml.rels><?xml version="1.0" encoding="UTF-8" standalone="yes"?>
<Relationships xmlns="http://schemas.openxmlformats.org/package/2006/relationships"><Relationship Id="rId1" Type="http://schemas.microsoft.com/office/2006/relationships/activeXControlBinary" Target="activeX340.bin"/></Relationships>
</file>

<file path=ppt/activeX/_rels/activeX341.xml.rels><?xml version="1.0" encoding="UTF-8" standalone="yes"?>
<Relationships xmlns="http://schemas.openxmlformats.org/package/2006/relationships"><Relationship Id="rId1" Type="http://schemas.microsoft.com/office/2006/relationships/activeXControlBinary" Target="activeX341.bin"/></Relationships>
</file>

<file path=ppt/activeX/_rels/activeX342.xml.rels><?xml version="1.0" encoding="UTF-8" standalone="yes"?>
<Relationships xmlns="http://schemas.openxmlformats.org/package/2006/relationships"><Relationship Id="rId1" Type="http://schemas.microsoft.com/office/2006/relationships/activeXControlBinary" Target="activeX342.bin"/></Relationships>
</file>

<file path=ppt/activeX/_rels/activeX343.xml.rels><?xml version="1.0" encoding="UTF-8" standalone="yes"?>
<Relationships xmlns="http://schemas.openxmlformats.org/package/2006/relationships"><Relationship Id="rId1" Type="http://schemas.microsoft.com/office/2006/relationships/activeXControlBinary" Target="activeX343.bin"/></Relationships>
</file>

<file path=ppt/activeX/_rels/activeX344.xml.rels><?xml version="1.0" encoding="UTF-8" standalone="yes"?>
<Relationships xmlns="http://schemas.openxmlformats.org/package/2006/relationships"><Relationship Id="rId1" Type="http://schemas.microsoft.com/office/2006/relationships/activeXControlBinary" Target="activeX344.bin"/></Relationships>
</file>

<file path=ppt/activeX/_rels/activeX345.xml.rels><?xml version="1.0" encoding="UTF-8" standalone="yes"?>
<Relationships xmlns="http://schemas.openxmlformats.org/package/2006/relationships"><Relationship Id="rId1" Type="http://schemas.microsoft.com/office/2006/relationships/activeXControlBinary" Target="activeX345.bin"/></Relationships>
</file>

<file path=ppt/activeX/_rels/activeX346.xml.rels><?xml version="1.0" encoding="UTF-8" standalone="yes"?>
<Relationships xmlns="http://schemas.openxmlformats.org/package/2006/relationships"><Relationship Id="rId1" Type="http://schemas.microsoft.com/office/2006/relationships/activeXControlBinary" Target="activeX346.bin"/></Relationships>
</file>

<file path=ppt/activeX/_rels/activeX347.xml.rels><?xml version="1.0" encoding="UTF-8" standalone="yes"?>
<Relationships xmlns="http://schemas.openxmlformats.org/package/2006/relationships"><Relationship Id="rId1" Type="http://schemas.microsoft.com/office/2006/relationships/activeXControlBinary" Target="activeX347.bin"/></Relationships>
</file>

<file path=ppt/activeX/_rels/activeX348.xml.rels><?xml version="1.0" encoding="UTF-8" standalone="yes"?>
<Relationships xmlns="http://schemas.openxmlformats.org/package/2006/relationships"><Relationship Id="rId1" Type="http://schemas.microsoft.com/office/2006/relationships/activeXControlBinary" Target="activeX348.bin"/></Relationships>
</file>

<file path=ppt/activeX/_rels/activeX349.xml.rels><?xml version="1.0" encoding="UTF-8" standalone="yes"?>
<Relationships xmlns="http://schemas.openxmlformats.org/package/2006/relationships"><Relationship Id="rId1" Type="http://schemas.microsoft.com/office/2006/relationships/activeXControlBinary" Target="activeX349.bin"/></Relationships>
</file>

<file path=ppt/activeX/_rels/activeX35.xml.rels><?xml version="1.0" encoding="UTF-8" standalone="yes"?>
<Relationships xmlns="http://schemas.openxmlformats.org/package/2006/relationships"><Relationship Id="rId1" Type="http://schemas.microsoft.com/office/2006/relationships/activeXControlBinary" Target="activeX35.bin"/></Relationships>
</file>

<file path=ppt/activeX/_rels/activeX350.xml.rels><?xml version="1.0" encoding="UTF-8" standalone="yes"?>
<Relationships xmlns="http://schemas.openxmlformats.org/package/2006/relationships"><Relationship Id="rId1" Type="http://schemas.microsoft.com/office/2006/relationships/activeXControlBinary" Target="activeX350.bin"/></Relationships>
</file>

<file path=ppt/activeX/_rels/activeX351.xml.rels><?xml version="1.0" encoding="UTF-8" standalone="yes"?>
<Relationships xmlns="http://schemas.openxmlformats.org/package/2006/relationships"><Relationship Id="rId1" Type="http://schemas.microsoft.com/office/2006/relationships/activeXControlBinary" Target="activeX351.bin"/></Relationships>
</file>

<file path=ppt/activeX/_rels/activeX352.xml.rels><?xml version="1.0" encoding="UTF-8" standalone="yes"?>
<Relationships xmlns="http://schemas.openxmlformats.org/package/2006/relationships"><Relationship Id="rId1" Type="http://schemas.microsoft.com/office/2006/relationships/activeXControlBinary" Target="activeX352.bin"/></Relationships>
</file>

<file path=ppt/activeX/_rels/activeX353.xml.rels><?xml version="1.0" encoding="UTF-8" standalone="yes"?>
<Relationships xmlns="http://schemas.openxmlformats.org/package/2006/relationships"><Relationship Id="rId1" Type="http://schemas.microsoft.com/office/2006/relationships/activeXControlBinary" Target="activeX353.bin"/></Relationships>
</file>

<file path=ppt/activeX/_rels/activeX354.xml.rels><?xml version="1.0" encoding="UTF-8" standalone="yes"?>
<Relationships xmlns="http://schemas.openxmlformats.org/package/2006/relationships"><Relationship Id="rId1" Type="http://schemas.microsoft.com/office/2006/relationships/activeXControlBinary" Target="activeX354.bin"/></Relationships>
</file>

<file path=ppt/activeX/_rels/activeX355.xml.rels><?xml version="1.0" encoding="UTF-8" standalone="yes"?>
<Relationships xmlns="http://schemas.openxmlformats.org/package/2006/relationships"><Relationship Id="rId1" Type="http://schemas.microsoft.com/office/2006/relationships/activeXControlBinary" Target="activeX355.bin"/></Relationships>
</file>

<file path=ppt/activeX/_rels/activeX356.xml.rels><?xml version="1.0" encoding="UTF-8" standalone="yes"?>
<Relationships xmlns="http://schemas.openxmlformats.org/package/2006/relationships"><Relationship Id="rId1" Type="http://schemas.microsoft.com/office/2006/relationships/activeXControlBinary" Target="activeX356.bin"/></Relationships>
</file>

<file path=ppt/activeX/_rels/activeX357.xml.rels><?xml version="1.0" encoding="UTF-8" standalone="yes"?>
<Relationships xmlns="http://schemas.openxmlformats.org/package/2006/relationships"><Relationship Id="rId1" Type="http://schemas.microsoft.com/office/2006/relationships/activeXControlBinary" Target="activeX357.bin"/></Relationships>
</file>

<file path=ppt/activeX/_rels/activeX358.xml.rels><?xml version="1.0" encoding="UTF-8" standalone="yes"?>
<Relationships xmlns="http://schemas.openxmlformats.org/package/2006/relationships"><Relationship Id="rId1" Type="http://schemas.microsoft.com/office/2006/relationships/activeXControlBinary" Target="activeX358.bin"/></Relationships>
</file>

<file path=ppt/activeX/_rels/activeX359.xml.rels><?xml version="1.0" encoding="UTF-8" standalone="yes"?>
<Relationships xmlns="http://schemas.openxmlformats.org/package/2006/relationships"><Relationship Id="rId1" Type="http://schemas.microsoft.com/office/2006/relationships/activeXControlBinary" Target="activeX359.bin"/></Relationships>
</file>

<file path=ppt/activeX/_rels/activeX36.xml.rels><?xml version="1.0" encoding="UTF-8" standalone="yes"?>
<Relationships xmlns="http://schemas.openxmlformats.org/package/2006/relationships"><Relationship Id="rId1" Type="http://schemas.microsoft.com/office/2006/relationships/activeXControlBinary" Target="activeX36.bin"/></Relationships>
</file>

<file path=ppt/activeX/_rels/activeX360.xml.rels><?xml version="1.0" encoding="UTF-8" standalone="yes"?>
<Relationships xmlns="http://schemas.openxmlformats.org/package/2006/relationships"><Relationship Id="rId1" Type="http://schemas.microsoft.com/office/2006/relationships/activeXControlBinary" Target="activeX360.bin"/></Relationships>
</file>

<file path=ppt/activeX/_rels/activeX37.xml.rels><?xml version="1.0" encoding="UTF-8" standalone="yes"?>
<Relationships xmlns="http://schemas.openxmlformats.org/package/2006/relationships"><Relationship Id="rId1" Type="http://schemas.microsoft.com/office/2006/relationships/activeXControlBinary" Target="activeX37.bin"/></Relationships>
</file>

<file path=ppt/activeX/_rels/activeX38.xml.rels><?xml version="1.0" encoding="UTF-8" standalone="yes"?>
<Relationships xmlns="http://schemas.openxmlformats.org/package/2006/relationships"><Relationship Id="rId1" Type="http://schemas.microsoft.com/office/2006/relationships/activeXControlBinary" Target="activeX38.bin"/></Relationships>
</file>

<file path=ppt/activeX/_rels/activeX39.xml.rels><?xml version="1.0" encoding="UTF-8" standalone="yes"?>
<Relationships xmlns="http://schemas.openxmlformats.org/package/2006/relationships"><Relationship Id="rId1" Type="http://schemas.microsoft.com/office/2006/relationships/activeXControlBinary" Target="activeX39.bin"/></Relationships>
</file>

<file path=ppt/activeX/_rels/activeX4.xml.rels><?xml version="1.0" encoding="UTF-8" standalone="yes"?>
<Relationships xmlns="http://schemas.openxmlformats.org/package/2006/relationships"><Relationship Id="rId1" Type="http://schemas.microsoft.com/office/2006/relationships/activeXControlBinary" Target="activeX4.bin"/></Relationships>
</file>

<file path=ppt/activeX/_rels/activeX40.xml.rels><?xml version="1.0" encoding="UTF-8" standalone="yes"?>
<Relationships xmlns="http://schemas.openxmlformats.org/package/2006/relationships"><Relationship Id="rId1" Type="http://schemas.microsoft.com/office/2006/relationships/activeXControlBinary" Target="activeX40.bin"/></Relationships>
</file>

<file path=ppt/activeX/_rels/activeX41.xml.rels><?xml version="1.0" encoding="UTF-8" standalone="yes"?>
<Relationships xmlns="http://schemas.openxmlformats.org/package/2006/relationships"><Relationship Id="rId1" Type="http://schemas.microsoft.com/office/2006/relationships/activeXControlBinary" Target="activeX41.bin"/></Relationships>
</file>

<file path=ppt/activeX/_rels/activeX42.xml.rels><?xml version="1.0" encoding="UTF-8" standalone="yes"?>
<Relationships xmlns="http://schemas.openxmlformats.org/package/2006/relationships"><Relationship Id="rId1" Type="http://schemas.microsoft.com/office/2006/relationships/activeXControlBinary" Target="activeX42.bin"/></Relationships>
</file>

<file path=ppt/activeX/_rels/activeX43.xml.rels><?xml version="1.0" encoding="UTF-8" standalone="yes"?>
<Relationships xmlns="http://schemas.openxmlformats.org/package/2006/relationships"><Relationship Id="rId1" Type="http://schemas.microsoft.com/office/2006/relationships/activeXControlBinary" Target="activeX43.bin"/></Relationships>
</file>

<file path=ppt/activeX/_rels/activeX44.xml.rels><?xml version="1.0" encoding="UTF-8" standalone="yes"?>
<Relationships xmlns="http://schemas.openxmlformats.org/package/2006/relationships"><Relationship Id="rId1" Type="http://schemas.microsoft.com/office/2006/relationships/activeXControlBinary" Target="activeX44.bin"/></Relationships>
</file>

<file path=ppt/activeX/_rels/activeX45.xml.rels><?xml version="1.0" encoding="UTF-8" standalone="yes"?>
<Relationships xmlns="http://schemas.openxmlformats.org/package/2006/relationships"><Relationship Id="rId1" Type="http://schemas.microsoft.com/office/2006/relationships/activeXControlBinary" Target="activeX45.bin"/></Relationships>
</file>

<file path=ppt/activeX/_rels/activeX46.xml.rels><?xml version="1.0" encoding="UTF-8" standalone="yes"?>
<Relationships xmlns="http://schemas.openxmlformats.org/package/2006/relationships"><Relationship Id="rId1" Type="http://schemas.microsoft.com/office/2006/relationships/activeXControlBinary" Target="activeX46.bin"/></Relationships>
</file>

<file path=ppt/activeX/_rels/activeX47.xml.rels><?xml version="1.0" encoding="UTF-8" standalone="yes"?>
<Relationships xmlns="http://schemas.openxmlformats.org/package/2006/relationships"><Relationship Id="rId1" Type="http://schemas.microsoft.com/office/2006/relationships/activeXControlBinary" Target="activeX47.bin"/></Relationships>
</file>

<file path=ppt/activeX/_rels/activeX48.xml.rels><?xml version="1.0" encoding="UTF-8" standalone="yes"?>
<Relationships xmlns="http://schemas.openxmlformats.org/package/2006/relationships"><Relationship Id="rId1" Type="http://schemas.microsoft.com/office/2006/relationships/activeXControlBinary" Target="activeX48.bin"/></Relationships>
</file>

<file path=ppt/activeX/_rels/activeX49.xml.rels><?xml version="1.0" encoding="UTF-8" standalone="yes"?>
<Relationships xmlns="http://schemas.openxmlformats.org/package/2006/relationships"><Relationship Id="rId1" Type="http://schemas.microsoft.com/office/2006/relationships/activeXControlBinary" Target="activeX49.bin"/></Relationships>
</file>

<file path=ppt/activeX/_rels/activeX5.xml.rels><?xml version="1.0" encoding="UTF-8" standalone="yes"?>
<Relationships xmlns="http://schemas.openxmlformats.org/package/2006/relationships"><Relationship Id="rId1" Type="http://schemas.microsoft.com/office/2006/relationships/activeXControlBinary" Target="activeX5.bin"/></Relationships>
</file>

<file path=ppt/activeX/_rels/activeX50.xml.rels><?xml version="1.0" encoding="UTF-8" standalone="yes"?>
<Relationships xmlns="http://schemas.openxmlformats.org/package/2006/relationships"><Relationship Id="rId1" Type="http://schemas.microsoft.com/office/2006/relationships/activeXControlBinary" Target="activeX50.bin"/></Relationships>
</file>

<file path=ppt/activeX/_rels/activeX51.xml.rels><?xml version="1.0" encoding="UTF-8" standalone="yes"?>
<Relationships xmlns="http://schemas.openxmlformats.org/package/2006/relationships"><Relationship Id="rId1" Type="http://schemas.microsoft.com/office/2006/relationships/activeXControlBinary" Target="activeX51.bin"/></Relationships>
</file>

<file path=ppt/activeX/_rels/activeX52.xml.rels><?xml version="1.0" encoding="UTF-8" standalone="yes"?>
<Relationships xmlns="http://schemas.openxmlformats.org/package/2006/relationships"><Relationship Id="rId1" Type="http://schemas.microsoft.com/office/2006/relationships/activeXControlBinary" Target="activeX52.bin"/></Relationships>
</file>

<file path=ppt/activeX/_rels/activeX53.xml.rels><?xml version="1.0" encoding="UTF-8" standalone="yes"?>
<Relationships xmlns="http://schemas.openxmlformats.org/package/2006/relationships"><Relationship Id="rId1" Type="http://schemas.microsoft.com/office/2006/relationships/activeXControlBinary" Target="activeX53.bin"/></Relationships>
</file>

<file path=ppt/activeX/_rels/activeX54.xml.rels><?xml version="1.0" encoding="UTF-8" standalone="yes"?>
<Relationships xmlns="http://schemas.openxmlformats.org/package/2006/relationships"><Relationship Id="rId1" Type="http://schemas.microsoft.com/office/2006/relationships/activeXControlBinary" Target="activeX54.bin"/></Relationships>
</file>

<file path=ppt/activeX/_rels/activeX55.xml.rels><?xml version="1.0" encoding="UTF-8" standalone="yes"?>
<Relationships xmlns="http://schemas.openxmlformats.org/package/2006/relationships"><Relationship Id="rId1" Type="http://schemas.microsoft.com/office/2006/relationships/activeXControlBinary" Target="activeX55.bin"/></Relationships>
</file>

<file path=ppt/activeX/_rels/activeX56.xml.rels><?xml version="1.0" encoding="UTF-8" standalone="yes"?>
<Relationships xmlns="http://schemas.openxmlformats.org/package/2006/relationships"><Relationship Id="rId1" Type="http://schemas.microsoft.com/office/2006/relationships/activeXControlBinary" Target="activeX56.bin"/></Relationships>
</file>

<file path=ppt/activeX/_rels/activeX57.xml.rels><?xml version="1.0" encoding="UTF-8" standalone="yes"?>
<Relationships xmlns="http://schemas.openxmlformats.org/package/2006/relationships"><Relationship Id="rId1" Type="http://schemas.microsoft.com/office/2006/relationships/activeXControlBinary" Target="activeX57.bin"/></Relationships>
</file>

<file path=ppt/activeX/_rels/activeX58.xml.rels><?xml version="1.0" encoding="UTF-8" standalone="yes"?>
<Relationships xmlns="http://schemas.openxmlformats.org/package/2006/relationships"><Relationship Id="rId1" Type="http://schemas.microsoft.com/office/2006/relationships/activeXControlBinary" Target="activeX58.bin"/></Relationships>
</file>

<file path=ppt/activeX/_rels/activeX59.xml.rels><?xml version="1.0" encoding="UTF-8" standalone="yes"?>
<Relationships xmlns="http://schemas.openxmlformats.org/package/2006/relationships"><Relationship Id="rId1" Type="http://schemas.microsoft.com/office/2006/relationships/activeXControlBinary" Target="activeX59.bin"/></Relationships>
</file>

<file path=ppt/activeX/_rels/activeX6.xml.rels><?xml version="1.0" encoding="UTF-8" standalone="yes"?>
<Relationships xmlns="http://schemas.openxmlformats.org/package/2006/relationships"><Relationship Id="rId1" Type="http://schemas.microsoft.com/office/2006/relationships/activeXControlBinary" Target="activeX6.bin"/></Relationships>
</file>

<file path=ppt/activeX/_rels/activeX60.xml.rels><?xml version="1.0" encoding="UTF-8" standalone="yes"?>
<Relationships xmlns="http://schemas.openxmlformats.org/package/2006/relationships"><Relationship Id="rId1" Type="http://schemas.microsoft.com/office/2006/relationships/activeXControlBinary" Target="activeX60.bin"/></Relationships>
</file>

<file path=ppt/activeX/_rels/activeX61.xml.rels><?xml version="1.0" encoding="UTF-8" standalone="yes"?>
<Relationships xmlns="http://schemas.openxmlformats.org/package/2006/relationships"><Relationship Id="rId1" Type="http://schemas.microsoft.com/office/2006/relationships/activeXControlBinary" Target="activeX61.bin"/></Relationships>
</file>

<file path=ppt/activeX/_rels/activeX62.xml.rels><?xml version="1.0" encoding="UTF-8" standalone="yes"?>
<Relationships xmlns="http://schemas.openxmlformats.org/package/2006/relationships"><Relationship Id="rId1" Type="http://schemas.microsoft.com/office/2006/relationships/activeXControlBinary" Target="activeX62.bin"/></Relationships>
</file>

<file path=ppt/activeX/_rels/activeX63.xml.rels><?xml version="1.0" encoding="UTF-8" standalone="yes"?>
<Relationships xmlns="http://schemas.openxmlformats.org/package/2006/relationships"><Relationship Id="rId1" Type="http://schemas.microsoft.com/office/2006/relationships/activeXControlBinary" Target="activeX63.bin"/></Relationships>
</file>

<file path=ppt/activeX/_rels/activeX64.xml.rels><?xml version="1.0" encoding="UTF-8" standalone="yes"?>
<Relationships xmlns="http://schemas.openxmlformats.org/package/2006/relationships"><Relationship Id="rId1" Type="http://schemas.microsoft.com/office/2006/relationships/activeXControlBinary" Target="activeX64.bin"/></Relationships>
</file>

<file path=ppt/activeX/_rels/activeX65.xml.rels><?xml version="1.0" encoding="UTF-8" standalone="yes"?>
<Relationships xmlns="http://schemas.openxmlformats.org/package/2006/relationships"><Relationship Id="rId1" Type="http://schemas.microsoft.com/office/2006/relationships/activeXControlBinary" Target="activeX65.bin"/></Relationships>
</file>

<file path=ppt/activeX/_rels/activeX66.xml.rels><?xml version="1.0" encoding="UTF-8" standalone="yes"?>
<Relationships xmlns="http://schemas.openxmlformats.org/package/2006/relationships"><Relationship Id="rId1" Type="http://schemas.microsoft.com/office/2006/relationships/activeXControlBinary" Target="activeX66.bin"/></Relationships>
</file>

<file path=ppt/activeX/_rels/activeX67.xml.rels><?xml version="1.0" encoding="UTF-8" standalone="yes"?>
<Relationships xmlns="http://schemas.openxmlformats.org/package/2006/relationships"><Relationship Id="rId1" Type="http://schemas.microsoft.com/office/2006/relationships/activeXControlBinary" Target="activeX67.bin"/></Relationships>
</file>

<file path=ppt/activeX/_rels/activeX68.xml.rels><?xml version="1.0" encoding="UTF-8" standalone="yes"?>
<Relationships xmlns="http://schemas.openxmlformats.org/package/2006/relationships"><Relationship Id="rId1" Type="http://schemas.microsoft.com/office/2006/relationships/activeXControlBinary" Target="activeX68.bin"/></Relationships>
</file>

<file path=ppt/activeX/_rels/activeX69.xml.rels><?xml version="1.0" encoding="UTF-8" standalone="yes"?>
<Relationships xmlns="http://schemas.openxmlformats.org/package/2006/relationships"><Relationship Id="rId1" Type="http://schemas.microsoft.com/office/2006/relationships/activeXControlBinary" Target="activeX69.bin"/></Relationships>
</file>

<file path=ppt/activeX/_rels/activeX7.xml.rels><?xml version="1.0" encoding="UTF-8" standalone="yes"?>
<Relationships xmlns="http://schemas.openxmlformats.org/package/2006/relationships"><Relationship Id="rId1" Type="http://schemas.microsoft.com/office/2006/relationships/activeXControlBinary" Target="activeX7.bin"/></Relationships>
</file>

<file path=ppt/activeX/_rels/activeX70.xml.rels><?xml version="1.0" encoding="UTF-8" standalone="yes"?>
<Relationships xmlns="http://schemas.openxmlformats.org/package/2006/relationships"><Relationship Id="rId1" Type="http://schemas.microsoft.com/office/2006/relationships/activeXControlBinary" Target="activeX70.bin"/></Relationships>
</file>

<file path=ppt/activeX/_rels/activeX71.xml.rels><?xml version="1.0" encoding="UTF-8" standalone="yes"?>
<Relationships xmlns="http://schemas.openxmlformats.org/package/2006/relationships"><Relationship Id="rId1" Type="http://schemas.microsoft.com/office/2006/relationships/activeXControlBinary" Target="activeX71.bin"/></Relationships>
</file>

<file path=ppt/activeX/_rels/activeX72.xml.rels><?xml version="1.0" encoding="UTF-8" standalone="yes"?>
<Relationships xmlns="http://schemas.openxmlformats.org/package/2006/relationships"><Relationship Id="rId1" Type="http://schemas.microsoft.com/office/2006/relationships/activeXControlBinary" Target="activeX72.bin"/></Relationships>
</file>

<file path=ppt/activeX/_rels/activeX73.xml.rels><?xml version="1.0" encoding="UTF-8" standalone="yes"?>
<Relationships xmlns="http://schemas.openxmlformats.org/package/2006/relationships"><Relationship Id="rId1" Type="http://schemas.microsoft.com/office/2006/relationships/activeXControlBinary" Target="activeX73.bin"/></Relationships>
</file>

<file path=ppt/activeX/_rels/activeX74.xml.rels><?xml version="1.0" encoding="UTF-8" standalone="yes"?>
<Relationships xmlns="http://schemas.openxmlformats.org/package/2006/relationships"><Relationship Id="rId1" Type="http://schemas.microsoft.com/office/2006/relationships/activeXControlBinary" Target="activeX74.bin"/></Relationships>
</file>

<file path=ppt/activeX/_rels/activeX75.xml.rels><?xml version="1.0" encoding="UTF-8" standalone="yes"?>
<Relationships xmlns="http://schemas.openxmlformats.org/package/2006/relationships"><Relationship Id="rId1" Type="http://schemas.microsoft.com/office/2006/relationships/activeXControlBinary" Target="activeX75.bin"/></Relationships>
</file>

<file path=ppt/activeX/_rels/activeX76.xml.rels><?xml version="1.0" encoding="UTF-8" standalone="yes"?>
<Relationships xmlns="http://schemas.openxmlformats.org/package/2006/relationships"><Relationship Id="rId1" Type="http://schemas.microsoft.com/office/2006/relationships/activeXControlBinary" Target="activeX76.bin"/></Relationships>
</file>

<file path=ppt/activeX/_rels/activeX77.xml.rels><?xml version="1.0" encoding="UTF-8" standalone="yes"?>
<Relationships xmlns="http://schemas.openxmlformats.org/package/2006/relationships"><Relationship Id="rId1" Type="http://schemas.microsoft.com/office/2006/relationships/activeXControlBinary" Target="activeX77.bin"/></Relationships>
</file>

<file path=ppt/activeX/_rels/activeX78.xml.rels><?xml version="1.0" encoding="UTF-8" standalone="yes"?>
<Relationships xmlns="http://schemas.openxmlformats.org/package/2006/relationships"><Relationship Id="rId1" Type="http://schemas.microsoft.com/office/2006/relationships/activeXControlBinary" Target="activeX78.bin"/></Relationships>
</file>

<file path=ppt/activeX/_rels/activeX79.xml.rels><?xml version="1.0" encoding="UTF-8" standalone="yes"?>
<Relationships xmlns="http://schemas.openxmlformats.org/package/2006/relationships"><Relationship Id="rId1" Type="http://schemas.microsoft.com/office/2006/relationships/activeXControlBinary" Target="activeX79.bin"/></Relationships>
</file>

<file path=ppt/activeX/_rels/activeX8.xml.rels><?xml version="1.0" encoding="UTF-8" standalone="yes"?>
<Relationships xmlns="http://schemas.openxmlformats.org/package/2006/relationships"><Relationship Id="rId1" Type="http://schemas.microsoft.com/office/2006/relationships/activeXControlBinary" Target="activeX8.bin"/></Relationships>
</file>

<file path=ppt/activeX/_rels/activeX80.xml.rels><?xml version="1.0" encoding="UTF-8" standalone="yes"?>
<Relationships xmlns="http://schemas.openxmlformats.org/package/2006/relationships"><Relationship Id="rId1" Type="http://schemas.microsoft.com/office/2006/relationships/activeXControlBinary" Target="activeX80.bin"/></Relationships>
</file>

<file path=ppt/activeX/_rels/activeX81.xml.rels><?xml version="1.0" encoding="UTF-8" standalone="yes"?>
<Relationships xmlns="http://schemas.openxmlformats.org/package/2006/relationships"><Relationship Id="rId1" Type="http://schemas.microsoft.com/office/2006/relationships/activeXControlBinary" Target="activeX81.bin"/></Relationships>
</file>

<file path=ppt/activeX/_rels/activeX82.xml.rels><?xml version="1.0" encoding="UTF-8" standalone="yes"?>
<Relationships xmlns="http://schemas.openxmlformats.org/package/2006/relationships"><Relationship Id="rId1" Type="http://schemas.microsoft.com/office/2006/relationships/activeXControlBinary" Target="activeX82.bin"/></Relationships>
</file>

<file path=ppt/activeX/_rels/activeX83.xml.rels><?xml version="1.0" encoding="UTF-8" standalone="yes"?>
<Relationships xmlns="http://schemas.openxmlformats.org/package/2006/relationships"><Relationship Id="rId1" Type="http://schemas.microsoft.com/office/2006/relationships/activeXControlBinary" Target="activeX83.bin"/></Relationships>
</file>

<file path=ppt/activeX/_rels/activeX84.xml.rels><?xml version="1.0" encoding="UTF-8" standalone="yes"?>
<Relationships xmlns="http://schemas.openxmlformats.org/package/2006/relationships"><Relationship Id="rId1" Type="http://schemas.microsoft.com/office/2006/relationships/activeXControlBinary" Target="activeX84.bin"/></Relationships>
</file>

<file path=ppt/activeX/_rels/activeX85.xml.rels><?xml version="1.0" encoding="UTF-8" standalone="yes"?>
<Relationships xmlns="http://schemas.openxmlformats.org/package/2006/relationships"><Relationship Id="rId1" Type="http://schemas.microsoft.com/office/2006/relationships/activeXControlBinary" Target="activeX85.bin"/></Relationships>
</file>

<file path=ppt/activeX/_rels/activeX86.xml.rels><?xml version="1.0" encoding="UTF-8" standalone="yes"?>
<Relationships xmlns="http://schemas.openxmlformats.org/package/2006/relationships"><Relationship Id="rId1" Type="http://schemas.microsoft.com/office/2006/relationships/activeXControlBinary" Target="activeX86.bin"/></Relationships>
</file>

<file path=ppt/activeX/_rels/activeX87.xml.rels><?xml version="1.0" encoding="UTF-8" standalone="yes"?>
<Relationships xmlns="http://schemas.openxmlformats.org/package/2006/relationships"><Relationship Id="rId1" Type="http://schemas.microsoft.com/office/2006/relationships/activeXControlBinary" Target="activeX87.bin"/></Relationships>
</file>

<file path=ppt/activeX/_rels/activeX88.xml.rels><?xml version="1.0" encoding="UTF-8" standalone="yes"?>
<Relationships xmlns="http://schemas.openxmlformats.org/package/2006/relationships"><Relationship Id="rId1" Type="http://schemas.microsoft.com/office/2006/relationships/activeXControlBinary" Target="activeX88.bin"/></Relationships>
</file>

<file path=ppt/activeX/_rels/activeX89.xml.rels><?xml version="1.0" encoding="UTF-8" standalone="yes"?>
<Relationships xmlns="http://schemas.openxmlformats.org/package/2006/relationships"><Relationship Id="rId1" Type="http://schemas.microsoft.com/office/2006/relationships/activeXControlBinary" Target="activeX89.bin"/></Relationships>
</file>

<file path=ppt/activeX/_rels/activeX9.xml.rels><?xml version="1.0" encoding="UTF-8" standalone="yes"?>
<Relationships xmlns="http://schemas.openxmlformats.org/package/2006/relationships"><Relationship Id="rId1" Type="http://schemas.microsoft.com/office/2006/relationships/activeXControlBinary" Target="activeX9.bin"/></Relationships>
</file>

<file path=ppt/activeX/_rels/activeX90.xml.rels><?xml version="1.0" encoding="UTF-8" standalone="yes"?>
<Relationships xmlns="http://schemas.openxmlformats.org/package/2006/relationships"><Relationship Id="rId1" Type="http://schemas.microsoft.com/office/2006/relationships/activeXControlBinary" Target="activeX90.bin"/></Relationships>
</file>

<file path=ppt/activeX/_rels/activeX91.xml.rels><?xml version="1.0" encoding="UTF-8" standalone="yes"?>
<Relationships xmlns="http://schemas.openxmlformats.org/package/2006/relationships"><Relationship Id="rId1" Type="http://schemas.microsoft.com/office/2006/relationships/activeXControlBinary" Target="activeX91.bin"/></Relationships>
</file>

<file path=ppt/activeX/_rels/activeX92.xml.rels><?xml version="1.0" encoding="UTF-8" standalone="yes"?>
<Relationships xmlns="http://schemas.openxmlformats.org/package/2006/relationships"><Relationship Id="rId1" Type="http://schemas.microsoft.com/office/2006/relationships/activeXControlBinary" Target="activeX92.bin"/></Relationships>
</file>

<file path=ppt/activeX/_rels/activeX93.xml.rels><?xml version="1.0" encoding="UTF-8" standalone="yes"?>
<Relationships xmlns="http://schemas.openxmlformats.org/package/2006/relationships"><Relationship Id="rId1" Type="http://schemas.microsoft.com/office/2006/relationships/activeXControlBinary" Target="activeX93.bin"/></Relationships>
</file>

<file path=ppt/activeX/_rels/activeX94.xml.rels><?xml version="1.0" encoding="UTF-8" standalone="yes"?>
<Relationships xmlns="http://schemas.openxmlformats.org/package/2006/relationships"><Relationship Id="rId1" Type="http://schemas.microsoft.com/office/2006/relationships/activeXControlBinary" Target="activeX94.bin"/></Relationships>
</file>

<file path=ppt/activeX/_rels/activeX95.xml.rels><?xml version="1.0" encoding="UTF-8" standalone="yes"?>
<Relationships xmlns="http://schemas.openxmlformats.org/package/2006/relationships"><Relationship Id="rId1" Type="http://schemas.microsoft.com/office/2006/relationships/activeXControlBinary" Target="activeX95.bin"/></Relationships>
</file>

<file path=ppt/activeX/_rels/activeX96.xml.rels><?xml version="1.0" encoding="UTF-8" standalone="yes"?>
<Relationships xmlns="http://schemas.openxmlformats.org/package/2006/relationships"><Relationship Id="rId1" Type="http://schemas.microsoft.com/office/2006/relationships/activeXControlBinary" Target="activeX96.bin"/></Relationships>
</file>

<file path=ppt/activeX/_rels/activeX97.xml.rels><?xml version="1.0" encoding="UTF-8" standalone="yes"?>
<Relationships xmlns="http://schemas.openxmlformats.org/package/2006/relationships"><Relationship Id="rId1" Type="http://schemas.microsoft.com/office/2006/relationships/activeXControlBinary" Target="activeX97.bin"/></Relationships>
</file>

<file path=ppt/activeX/_rels/activeX98.xml.rels><?xml version="1.0" encoding="UTF-8" standalone="yes"?>
<Relationships xmlns="http://schemas.openxmlformats.org/package/2006/relationships"><Relationship Id="rId1" Type="http://schemas.microsoft.com/office/2006/relationships/activeXControlBinary" Target="activeX98.bin"/></Relationships>
</file>

<file path=ppt/activeX/_rels/activeX99.xml.rels><?xml version="1.0" encoding="UTF-8" standalone="yes"?>
<Relationships xmlns="http://schemas.openxmlformats.org/package/2006/relationships"><Relationship Id="rId1" Type="http://schemas.microsoft.com/office/2006/relationships/activeXControlBinary" Target="activeX99.bin"/></Relationships>
</file>

<file path=ppt/activeX/activeX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6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image" Target="../media/image13.wmf"/><Relationship Id="rId18" Type="http://schemas.openxmlformats.org/officeDocument/2006/relationships/image" Target="../media/image18.wmf"/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12" Type="http://schemas.openxmlformats.org/officeDocument/2006/relationships/image" Target="../media/image12.wmf"/><Relationship Id="rId17" Type="http://schemas.openxmlformats.org/officeDocument/2006/relationships/image" Target="../media/image17.wmf"/><Relationship Id="rId2" Type="http://schemas.openxmlformats.org/officeDocument/2006/relationships/image" Target="../media/image2.wmf"/><Relationship Id="rId16" Type="http://schemas.openxmlformats.org/officeDocument/2006/relationships/image" Target="../media/image16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11" Type="http://schemas.openxmlformats.org/officeDocument/2006/relationships/image" Target="../media/image11.wmf"/><Relationship Id="rId5" Type="http://schemas.openxmlformats.org/officeDocument/2006/relationships/image" Target="../media/image5.wmf"/><Relationship Id="rId15" Type="http://schemas.openxmlformats.org/officeDocument/2006/relationships/image" Target="../media/image15.wmf"/><Relationship Id="rId10" Type="http://schemas.openxmlformats.org/officeDocument/2006/relationships/image" Target="../media/image10.wmf"/><Relationship Id="rId4" Type="http://schemas.openxmlformats.org/officeDocument/2006/relationships/image" Target="../media/image4.wmf"/><Relationship Id="rId9" Type="http://schemas.openxmlformats.org/officeDocument/2006/relationships/image" Target="../media/image9.wmf"/><Relationship Id="rId14" Type="http://schemas.openxmlformats.org/officeDocument/2006/relationships/image" Target="../media/image14.wmf"/></Relationships>
</file>

<file path=ppt/drawings/_rels/vmlDrawing10.vml.rels><?xml version="1.0" encoding="UTF-8" standalone="yes"?>
<Relationships xmlns="http://schemas.openxmlformats.org/package/2006/relationships"><Relationship Id="rId8" Type="http://schemas.openxmlformats.org/officeDocument/2006/relationships/image" Target="../media/image171.wmf"/><Relationship Id="rId13" Type="http://schemas.openxmlformats.org/officeDocument/2006/relationships/image" Target="../media/image176.wmf"/><Relationship Id="rId18" Type="http://schemas.openxmlformats.org/officeDocument/2006/relationships/image" Target="../media/image181.wmf"/><Relationship Id="rId3" Type="http://schemas.openxmlformats.org/officeDocument/2006/relationships/image" Target="../media/image166.wmf"/><Relationship Id="rId7" Type="http://schemas.openxmlformats.org/officeDocument/2006/relationships/image" Target="../media/image170.wmf"/><Relationship Id="rId12" Type="http://schemas.openxmlformats.org/officeDocument/2006/relationships/image" Target="../media/image175.wmf"/><Relationship Id="rId17" Type="http://schemas.openxmlformats.org/officeDocument/2006/relationships/image" Target="../media/image180.wmf"/><Relationship Id="rId2" Type="http://schemas.openxmlformats.org/officeDocument/2006/relationships/image" Target="../media/image165.wmf"/><Relationship Id="rId16" Type="http://schemas.openxmlformats.org/officeDocument/2006/relationships/image" Target="../media/image179.wmf"/><Relationship Id="rId1" Type="http://schemas.openxmlformats.org/officeDocument/2006/relationships/image" Target="../media/image164.wmf"/><Relationship Id="rId6" Type="http://schemas.openxmlformats.org/officeDocument/2006/relationships/image" Target="../media/image169.wmf"/><Relationship Id="rId11" Type="http://schemas.openxmlformats.org/officeDocument/2006/relationships/image" Target="../media/image174.wmf"/><Relationship Id="rId5" Type="http://schemas.openxmlformats.org/officeDocument/2006/relationships/image" Target="../media/image168.wmf"/><Relationship Id="rId15" Type="http://schemas.openxmlformats.org/officeDocument/2006/relationships/image" Target="../media/image178.wmf"/><Relationship Id="rId10" Type="http://schemas.openxmlformats.org/officeDocument/2006/relationships/image" Target="../media/image173.wmf"/><Relationship Id="rId4" Type="http://schemas.openxmlformats.org/officeDocument/2006/relationships/image" Target="../media/image167.wmf"/><Relationship Id="rId9" Type="http://schemas.openxmlformats.org/officeDocument/2006/relationships/image" Target="../media/image172.wmf"/><Relationship Id="rId14" Type="http://schemas.openxmlformats.org/officeDocument/2006/relationships/image" Target="../media/image177.wmf"/></Relationships>
</file>

<file path=ppt/drawings/_rels/vmlDrawing1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89.wmf"/><Relationship Id="rId13" Type="http://schemas.openxmlformats.org/officeDocument/2006/relationships/image" Target="../media/image194.wmf"/><Relationship Id="rId18" Type="http://schemas.openxmlformats.org/officeDocument/2006/relationships/image" Target="../media/image199.wmf"/><Relationship Id="rId3" Type="http://schemas.openxmlformats.org/officeDocument/2006/relationships/image" Target="../media/image184.wmf"/><Relationship Id="rId7" Type="http://schemas.openxmlformats.org/officeDocument/2006/relationships/image" Target="../media/image188.wmf"/><Relationship Id="rId12" Type="http://schemas.openxmlformats.org/officeDocument/2006/relationships/image" Target="../media/image193.wmf"/><Relationship Id="rId17" Type="http://schemas.openxmlformats.org/officeDocument/2006/relationships/image" Target="../media/image198.wmf"/><Relationship Id="rId2" Type="http://schemas.openxmlformats.org/officeDocument/2006/relationships/image" Target="../media/image183.wmf"/><Relationship Id="rId16" Type="http://schemas.openxmlformats.org/officeDocument/2006/relationships/image" Target="../media/image197.wmf"/><Relationship Id="rId1" Type="http://schemas.openxmlformats.org/officeDocument/2006/relationships/image" Target="../media/image182.wmf"/><Relationship Id="rId6" Type="http://schemas.openxmlformats.org/officeDocument/2006/relationships/image" Target="../media/image187.wmf"/><Relationship Id="rId11" Type="http://schemas.openxmlformats.org/officeDocument/2006/relationships/image" Target="../media/image192.wmf"/><Relationship Id="rId5" Type="http://schemas.openxmlformats.org/officeDocument/2006/relationships/image" Target="../media/image186.wmf"/><Relationship Id="rId15" Type="http://schemas.openxmlformats.org/officeDocument/2006/relationships/image" Target="../media/image196.wmf"/><Relationship Id="rId10" Type="http://schemas.openxmlformats.org/officeDocument/2006/relationships/image" Target="../media/image191.wmf"/><Relationship Id="rId4" Type="http://schemas.openxmlformats.org/officeDocument/2006/relationships/image" Target="../media/image185.wmf"/><Relationship Id="rId9" Type="http://schemas.openxmlformats.org/officeDocument/2006/relationships/image" Target="../media/image190.wmf"/><Relationship Id="rId14" Type="http://schemas.openxmlformats.org/officeDocument/2006/relationships/image" Target="../media/image195.wmf"/></Relationships>
</file>

<file path=ppt/drawings/_rels/vmlDrawing12.vml.rels><?xml version="1.0" encoding="UTF-8" standalone="yes"?>
<Relationships xmlns="http://schemas.openxmlformats.org/package/2006/relationships"><Relationship Id="rId8" Type="http://schemas.openxmlformats.org/officeDocument/2006/relationships/image" Target="../media/image207.wmf"/><Relationship Id="rId13" Type="http://schemas.openxmlformats.org/officeDocument/2006/relationships/image" Target="../media/image212.wmf"/><Relationship Id="rId18" Type="http://schemas.openxmlformats.org/officeDocument/2006/relationships/image" Target="../media/image217.wmf"/><Relationship Id="rId3" Type="http://schemas.openxmlformats.org/officeDocument/2006/relationships/image" Target="../media/image202.wmf"/><Relationship Id="rId7" Type="http://schemas.openxmlformats.org/officeDocument/2006/relationships/image" Target="../media/image206.wmf"/><Relationship Id="rId12" Type="http://schemas.openxmlformats.org/officeDocument/2006/relationships/image" Target="../media/image211.wmf"/><Relationship Id="rId17" Type="http://schemas.openxmlformats.org/officeDocument/2006/relationships/image" Target="../media/image216.wmf"/><Relationship Id="rId2" Type="http://schemas.openxmlformats.org/officeDocument/2006/relationships/image" Target="../media/image201.wmf"/><Relationship Id="rId16" Type="http://schemas.openxmlformats.org/officeDocument/2006/relationships/image" Target="../media/image215.wmf"/><Relationship Id="rId1" Type="http://schemas.openxmlformats.org/officeDocument/2006/relationships/image" Target="../media/image200.wmf"/><Relationship Id="rId6" Type="http://schemas.openxmlformats.org/officeDocument/2006/relationships/image" Target="../media/image205.wmf"/><Relationship Id="rId11" Type="http://schemas.openxmlformats.org/officeDocument/2006/relationships/image" Target="../media/image210.wmf"/><Relationship Id="rId5" Type="http://schemas.openxmlformats.org/officeDocument/2006/relationships/image" Target="../media/image204.wmf"/><Relationship Id="rId15" Type="http://schemas.openxmlformats.org/officeDocument/2006/relationships/image" Target="../media/image214.wmf"/><Relationship Id="rId10" Type="http://schemas.openxmlformats.org/officeDocument/2006/relationships/image" Target="../media/image209.wmf"/><Relationship Id="rId4" Type="http://schemas.openxmlformats.org/officeDocument/2006/relationships/image" Target="../media/image203.wmf"/><Relationship Id="rId9" Type="http://schemas.openxmlformats.org/officeDocument/2006/relationships/image" Target="../media/image208.wmf"/><Relationship Id="rId14" Type="http://schemas.openxmlformats.org/officeDocument/2006/relationships/image" Target="../media/image213.wmf"/></Relationships>
</file>

<file path=ppt/drawings/_rels/vmlDrawing13.vml.rels><?xml version="1.0" encoding="UTF-8" standalone="yes"?>
<Relationships xmlns="http://schemas.openxmlformats.org/package/2006/relationships"><Relationship Id="rId8" Type="http://schemas.openxmlformats.org/officeDocument/2006/relationships/image" Target="../media/image225.wmf"/><Relationship Id="rId13" Type="http://schemas.openxmlformats.org/officeDocument/2006/relationships/image" Target="../media/image230.wmf"/><Relationship Id="rId18" Type="http://schemas.openxmlformats.org/officeDocument/2006/relationships/image" Target="../media/image235.wmf"/><Relationship Id="rId3" Type="http://schemas.openxmlformats.org/officeDocument/2006/relationships/image" Target="../media/image220.wmf"/><Relationship Id="rId7" Type="http://schemas.openxmlformats.org/officeDocument/2006/relationships/image" Target="../media/image224.wmf"/><Relationship Id="rId12" Type="http://schemas.openxmlformats.org/officeDocument/2006/relationships/image" Target="../media/image229.wmf"/><Relationship Id="rId17" Type="http://schemas.openxmlformats.org/officeDocument/2006/relationships/image" Target="../media/image234.wmf"/><Relationship Id="rId2" Type="http://schemas.openxmlformats.org/officeDocument/2006/relationships/image" Target="../media/image219.wmf"/><Relationship Id="rId16" Type="http://schemas.openxmlformats.org/officeDocument/2006/relationships/image" Target="../media/image233.wmf"/><Relationship Id="rId1" Type="http://schemas.openxmlformats.org/officeDocument/2006/relationships/image" Target="../media/image218.wmf"/><Relationship Id="rId6" Type="http://schemas.openxmlformats.org/officeDocument/2006/relationships/image" Target="../media/image223.wmf"/><Relationship Id="rId11" Type="http://schemas.openxmlformats.org/officeDocument/2006/relationships/image" Target="../media/image228.wmf"/><Relationship Id="rId5" Type="http://schemas.openxmlformats.org/officeDocument/2006/relationships/image" Target="../media/image222.wmf"/><Relationship Id="rId15" Type="http://schemas.openxmlformats.org/officeDocument/2006/relationships/image" Target="../media/image232.wmf"/><Relationship Id="rId10" Type="http://schemas.openxmlformats.org/officeDocument/2006/relationships/image" Target="../media/image227.wmf"/><Relationship Id="rId4" Type="http://schemas.openxmlformats.org/officeDocument/2006/relationships/image" Target="../media/image221.wmf"/><Relationship Id="rId9" Type="http://schemas.openxmlformats.org/officeDocument/2006/relationships/image" Target="../media/image226.wmf"/><Relationship Id="rId14" Type="http://schemas.openxmlformats.org/officeDocument/2006/relationships/image" Target="../media/image231.wmf"/></Relationships>
</file>

<file path=ppt/drawings/_rels/vmlDrawing14.vml.rels><?xml version="1.0" encoding="UTF-8" standalone="yes"?>
<Relationships xmlns="http://schemas.openxmlformats.org/package/2006/relationships"><Relationship Id="rId8" Type="http://schemas.openxmlformats.org/officeDocument/2006/relationships/image" Target="../media/image243.wmf"/><Relationship Id="rId13" Type="http://schemas.openxmlformats.org/officeDocument/2006/relationships/image" Target="../media/image248.wmf"/><Relationship Id="rId18" Type="http://schemas.openxmlformats.org/officeDocument/2006/relationships/image" Target="../media/image253.wmf"/><Relationship Id="rId3" Type="http://schemas.openxmlformats.org/officeDocument/2006/relationships/image" Target="../media/image238.wmf"/><Relationship Id="rId7" Type="http://schemas.openxmlformats.org/officeDocument/2006/relationships/image" Target="../media/image242.wmf"/><Relationship Id="rId12" Type="http://schemas.openxmlformats.org/officeDocument/2006/relationships/image" Target="../media/image247.wmf"/><Relationship Id="rId17" Type="http://schemas.openxmlformats.org/officeDocument/2006/relationships/image" Target="../media/image252.wmf"/><Relationship Id="rId2" Type="http://schemas.openxmlformats.org/officeDocument/2006/relationships/image" Target="../media/image237.wmf"/><Relationship Id="rId16" Type="http://schemas.openxmlformats.org/officeDocument/2006/relationships/image" Target="../media/image251.wmf"/><Relationship Id="rId1" Type="http://schemas.openxmlformats.org/officeDocument/2006/relationships/image" Target="../media/image236.wmf"/><Relationship Id="rId6" Type="http://schemas.openxmlformats.org/officeDocument/2006/relationships/image" Target="../media/image241.wmf"/><Relationship Id="rId11" Type="http://schemas.openxmlformats.org/officeDocument/2006/relationships/image" Target="../media/image246.wmf"/><Relationship Id="rId5" Type="http://schemas.openxmlformats.org/officeDocument/2006/relationships/image" Target="../media/image240.wmf"/><Relationship Id="rId15" Type="http://schemas.openxmlformats.org/officeDocument/2006/relationships/image" Target="../media/image250.wmf"/><Relationship Id="rId10" Type="http://schemas.openxmlformats.org/officeDocument/2006/relationships/image" Target="../media/image245.wmf"/><Relationship Id="rId4" Type="http://schemas.openxmlformats.org/officeDocument/2006/relationships/image" Target="../media/image239.wmf"/><Relationship Id="rId9" Type="http://schemas.openxmlformats.org/officeDocument/2006/relationships/image" Target="../media/image244.wmf"/><Relationship Id="rId14" Type="http://schemas.openxmlformats.org/officeDocument/2006/relationships/image" Target="../media/image249.wmf"/></Relationships>
</file>

<file path=ppt/drawings/_rels/vmlDrawing15.vml.rels><?xml version="1.0" encoding="UTF-8" standalone="yes"?>
<Relationships xmlns="http://schemas.openxmlformats.org/package/2006/relationships"><Relationship Id="rId8" Type="http://schemas.openxmlformats.org/officeDocument/2006/relationships/image" Target="../media/image261.wmf"/><Relationship Id="rId13" Type="http://schemas.openxmlformats.org/officeDocument/2006/relationships/image" Target="../media/image266.wmf"/><Relationship Id="rId18" Type="http://schemas.openxmlformats.org/officeDocument/2006/relationships/image" Target="../media/image271.wmf"/><Relationship Id="rId3" Type="http://schemas.openxmlformats.org/officeDocument/2006/relationships/image" Target="../media/image256.wmf"/><Relationship Id="rId7" Type="http://schemas.openxmlformats.org/officeDocument/2006/relationships/image" Target="../media/image260.wmf"/><Relationship Id="rId12" Type="http://schemas.openxmlformats.org/officeDocument/2006/relationships/image" Target="../media/image265.wmf"/><Relationship Id="rId17" Type="http://schemas.openxmlformats.org/officeDocument/2006/relationships/image" Target="../media/image270.wmf"/><Relationship Id="rId2" Type="http://schemas.openxmlformats.org/officeDocument/2006/relationships/image" Target="../media/image255.wmf"/><Relationship Id="rId16" Type="http://schemas.openxmlformats.org/officeDocument/2006/relationships/image" Target="../media/image269.wmf"/><Relationship Id="rId1" Type="http://schemas.openxmlformats.org/officeDocument/2006/relationships/image" Target="../media/image254.wmf"/><Relationship Id="rId6" Type="http://schemas.openxmlformats.org/officeDocument/2006/relationships/image" Target="../media/image259.wmf"/><Relationship Id="rId11" Type="http://schemas.openxmlformats.org/officeDocument/2006/relationships/image" Target="../media/image264.wmf"/><Relationship Id="rId5" Type="http://schemas.openxmlformats.org/officeDocument/2006/relationships/image" Target="../media/image258.wmf"/><Relationship Id="rId15" Type="http://schemas.openxmlformats.org/officeDocument/2006/relationships/image" Target="../media/image268.wmf"/><Relationship Id="rId10" Type="http://schemas.openxmlformats.org/officeDocument/2006/relationships/image" Target="../media/image263.wmf"/><Relationship Id="rId4" Type="http://schemas.openxmlformats.org/officeDocument/2006/relationships/image" Target="../media/image257.wmf"/><Relationship Id="rId9" Type="http://schemas.openxmlformats.org/officeDocument/2006/relationships/image" Target="../media/image262.wmf"/><Relationship Id="rId14" Type="http://schemas.openxmlformats.org/officeDocument/2006/relationships/image" Target="../media/image267.wmf"/></Relationships>
</file>

<file path=ppt/drawings/_rels/vmlDrawing16.vml.rels><?xml version="1.0" encoding="UTF-8" standalone="yes"?>
<Relationships xmlns="http://schemas.openxmlformats.org/package/2006/relationships"><Relationship Id="rId8" Type="http://schemas.openxmlformats.org/officeDocument/2006/relationships/image" Target="../media/image279.wmf"/><Relationship Id="rId13" Type="http://schemas.openxmlformats.org/officeDocument/2006/relationships/image" Target="../media/image284.wmf"/><Relationship Id="rId18" Type="http://schemas.openxmlformats.org/officeDocument/2006/relationships/image" Target="../media/image289.wmf"/><Relationship Id="rId3" Type="http://schemas.openxmlformats.org/officeDocument/2006/relationships/image" Target="../media/image274.wmf"/><Relationship Id="rId7" Type="http://schemas.openxmlformats.org/officeDocument/2006/relationships/image" Target="../media/image278.wmf"/><Relationship Id="rId12" Type="http://schemas.openxmlformats.org/officeDocument/2006/relationships/image" Target="../media/image283.wmf"/><Relationship Id="rId17" Type="http://schemas.openxmlformats.org/officeDocument/2006/relationships/image" Target="../media/image288.wmf"/><Relationship Id="rId2" Type="http://schemas.openxmlformats.org/officeDocument/2006/relationships/image" Target="../media/image273.wmf"/><Relationship Id="rId16" Type="http://schemas.openxmlformats.org/officeDocument/2006/relationships/image" Target="../media/image287.wmf"/><Relationship Id="rId1" Type="http://schemas.openxmlformats.org/officeDocument/2006/relationships/image" Target="../media/image272.wmf"/><Relationship Id="rId6" Type="http://schemas.openxmlformats.org/officeDocument/2006/relationships/image" Target="../media/image277.wmf"/><Relationship Id="rId11" Type="http://schemas.openxmlformats.org/officeDocument/2006/relationships/image" Target="../media/image282.wmf"/><Relationship Id="rId5" Type="http://schemas.openxmlformats.org/officeDocument/2006/relationships/image" Target="../media/image276.wmf"/><Relationship Id="rId15" Type="http://schemas.openxmlformats.org/officeDocument/2006/relationships/image" Target="../media/image286.wmf"/><Relationship Id="rId10" Type="http://schemas.openxmlformats.org/officeDocument/2006/relationships/image" Target="../media/image281.wmf"/><Relationship Id="rId4" Type="http://schemas.openxmlformats.org/officeDocument/2006/relationships/image" Target="../media/image275.wmf"/><Relationship Id="rId9" Type="http://schemas.openxmlformats.org/officeDocument/2006/relationships/image" Target="../media/image280.wmf"/><Relationship Id="rId14" Type="http://schemas.openxmlformats.org/officeDocument/2006/relationships/image" Target="../media/image285.wmf"/></Relationships>
</file>

<file path=ppt/drawings/_rels/vmlDrawing17.vml.rels><?xml version="1.0" encoding="UTF-8" standalone="yes"?>
<Relationships xmlns="http://schemas.openxmlformats.org/package/2006/relationships"><Relationship Id="rId8" Type="http://schemas.openxmlformats.org/officeDocument/2006/relationships/image" Target="../media/image297.wmf"/><Relationship Id="rId13" Type="http://schemas.openxmlformats.org/officeDocument/2006/relationships/image" Target="../media/image302.wmf"/><Relationship Id="rId18" Type="http://schemas.openxmlformats.org/officeDocument/2006/relationships/image" Target="../media/image307.wmf"/><Relationship Id="rId3" Type="http://schemas.openxmlformats.org/officeDocument/2006/relationships/image" Target="../media/image292.wmf"/><Relationship Id="rId7" Type="http://schemas.openxmlformats.org/officeDocument/2006/relationships/image" Target="../media/image296.wmf"/><Relationship Id="rId12" Type="http://schemas.openxmlformats.org/officeDocument/2006/relationships/image" Target="../media/image301.wmf"/><Relationship Id="rId17" Type="http://schemas.openxmlformats.org/officeDocument/2006/relationships/image" Target="../media/image306.wmf"/><Relationship Id="rId2" Type="http://schemas.openxmlformats.org/officeDocument/2006/relationships/image" Target="../media/image291.wmf"/><Relationship Id="rId16" Type="http://schemas.openxmlformats.org/officeDocument/2006/relationships/image" Target="../media/image305.wmf"/><Relationship Id="rId1" Type="http://schemas.openxmlformats.org/officeDocument/2006/relationships/image" Target="../media/image290.wmf"/><Relationship Id="rId6" Type="http://schemas.openxmlformats.org/officeDocument/2006/relationships/image" Target="../media/image295.wmf"/><Relationship Id="rId11" Type="http://schemas.openxmlformats.org/officeDocument/2006/relationships/image" Target="../media/image300.wmf"/><Relationship Id="rId5" Type="http://schemas.openxmlformats.org/officeDocument/2006/relationships/image" Target="../media/image294.wmf"/><Relationship Id="rId15" Type="http://schemas.openxmlformats.org/officeDocument/2006/relationships/image" Target="../media/image304.wmf"/><Relationship Id="rId10" Type="http://schemas.openxmlformats.org/officeDocument/2006/relationships/image" Target="../media/image299.wmf"/><Relationship Id="rId4" Type="http://schemas.openxmlformats.org/officeDocument/2006/relationships/image" Target="../media/image293.wmf"/><Relationship Id="rId9" Type="http://schemas.openxmlformats.org/officeDocument/2006/relationships/image" Target="../media/image298.wmf"/><Relationship Id="rId14" Type="http://schemas.openxmlformats.org/officeDocument/2006/relationships/image" Target="../media/image303.wmf"/></Relationships>
</file>

<file path=ppt/drawings/_rels/vmlDrawing18.vml.rels><?xml version="1.0" encoding="UTF-8" standalone="yes"?>
<Relationships xmlns="http://schemas.openxmlformats.org/package/2006/relationships"><Relationship Id="rId8" Type="http://schemas.openxmlformats.org/officeDocument/2006/relationships/image" Target="../media/image315.wmf"/><Relationship Id="rId13" Type="http://schemas.openxmlformats.org/officeDocument/2006/relationships/image" Target="../media/image320.wmf"/><Relationship Id="rId18" Type="http://schemas.openxmlformats.org/officeDocument/2006/relationships/image" Target="../media/image325.wmf"/><Relationship Id="rId3" Type="http://schemas.openxmlformats.org/officeDocument/2006/relationships/image" Target="../media/image310.wmf"/><Relationship Id="rId7" Type="http://schemas.openxmlformats.org/officeDocument/2006/relationships/image" Target="../media/image314.wmf"/><Relationship Id="rId12" Type="http://schemas.openxmlformats.org/officeDocument/2006/relationships/image" Target="../media/image319.wmf"/><Relationship Id="rId17" Type="http://schemas.openxmlformats.org/officeDocument/2006/relationships/image" Target="../media/image324.wmf"/><Relationship Id="rId2" Type="http://schemas.openxmlformats.org/officeDocument/2006/relationships/image" Target="../media/image309.wmf"/><Relationship Id="rId16" Type="http://schemas.openxmlformats.org/officeDocument/2006/relationships/image" Target="../media/image323.wmf"/><Relationship Id="rId1" Type="http://schemas.openxmlformats.org/officeDocument/2006/relationships/image" Target="../media/image308.wmf"/><Relationship Id="rId6" Type="http://schemas.openxmlformats.org/officeDocument/2006/relationships/image" Target="../media/image313.wmf"/><Relationship Id="rId11" Type="http://schemas.openxmlformats.org/officeDocument/2006/relationships/image" Target="../media/image318.wmf"/><Relationship Id="rId5" Type="http://schemas.openxmlformats.org/officeDocument/2006/relationships/image" Target="../media/image312.wmf"/><Relationship Id="rId15" Type="http://schemas.openxmlformats.org/officeDocument/2006/relationships/image" Target="../media/image322.wmf"/><Relationship Id="rId10" Type="http://schemas.openxmlformats.org/officeDocument/2006/relationships/image" Target="../media/image317.wmf"/><Relationship Id="rId4" Type="http://schemas.openxmlformats.org/officeDocument/2006/relationships/image" Target="../media/image311.wmf"/><Relationship Id="rId9" Type="http://schemas.openxmlformats.org/officeDocument/2006/relationships/image" Target="../media/image316.wmf"/><Relationship Id="rId14" Type="http://schemas.openxmlformats.org/officeDocument/2006/relationships/image" Target="../media/image321.wmf"/></Relationships>
</file>

<file path=ppt/drawings/_rels/vmlDrawing19.vml.rels><?xml version="1.0" encoding="UTF-8" standalone="yes"?>
<Relationships xmlns="http://schemas.openxmlformats.org/package/2006/relationships"><Relationship Id="rId8" Type="http://schemas.openxmlformats.org/officeDocument/2006/relationships/image" Target="../media/image333.wmf"/><Relationship Id="rId13" Type="http://schemas.openxmlformats.org/officeDocument/2006/relationships/image" Target="../media/image338.wmf"/><Relationship Id="rId18" Type="http://schemas.openxmlformats.org/officeDocument/2006/relationships/image" Target="../media/image343.wmf"/><Relationship Id="rId3" Type="http://schemas.openxmlformats.org/officeDocument/2006/relationships/image" Target="../media/image328.wmf"/><Relationship Id="rId7" Type="http://schemas.openxmlformats.org/officeDocument/2006/relationships/image" Target="../media/image332.wmf"/><Relationship Id="rId12" Type="http://schemas.openxmlformats.org/officeDocument/2006/relationships/image" Target="../media/image337.wmf"/><Relationship Id="rId17" Type="http://schemas.openxmlformats.org/officeDocument/2006/relationships/image" Target="../media/image342.wmf"/><Relationship Id="rId2" Type="http://schemas.openxmlformats.org/officeDocument/2006/relationships/image" Target="../media/image327.wmf"/><Relationship Id="rId16" Type="http://schemas.openxmlformats.org/officeDocument/2006/relationships/image" Target="../media/image341.wmf"/><Relationship Id="rId1" Type="http://schemas.openxmlformats.org/officeDocument/2006/relationships/image" Target="../media/image326.wmf"/><Relationship Id="rId6" Type="http://schemas.openxmlformats.org/officeDocument/2006/relationships/image" Target="../media/image331.wmf"/><Relationship Id="rId11" Type="http://schemas.openxmlformats.org/officeDocument/2006/relationships/image" Target="../media/image336.wmf"/><Relationship Id="rId5" Type="http://schemas.openxmlformats.org/officeDocument/2006/relationships/image" Target="../media/image330.wmf"/><Relationship Id="rId15" Type="http://schemas.openxmlformats.org/officeDocument/2006/relationships/image" Target="../media/image340.wmf"/><Relationship Id="rId10" Type="http://schemas.openxmlformats.org/officeDocument/2006/relationships/image" Target="../media/image335.wmf"/><Relationship Id="rId4" Type="http://schemas.openxmlformats.org/officeDocument/2006/relationships/image" Target="../media/image329.wmf"/><Relationship Id="rId9" Type="http://schemas.openxmlformats.org/officeDocument/2006/relationships/image" Target="../media/image334.wmf"/><Relationship Id="rId14" Type="http://schemas.openxmlformats.org/officeDocument/2006/relationships/image" Target="../media/image339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27.wmf"/><Relationship Id="rId13" Type="http://schemas.openxmlformats.org/officeDocument/2006/relationships/image" Target="../media/image32.wmf"/><Relationship Id="rId18" Type="http://schemas.openxmlformats.org/officeDocument/2006/relationships/image" Target="../media/image37.wmf"/><Relationship Id="rId3" Type="http://schemas.openxmlformats.org/officeDocument/2006/relationships/image" Target="../media/image22.wmf"/><Relationship Id="rId7" Type="http://schemas.openxmlformats.org/officeDocument/2006/relationships/image" Target="../media/image26.wmf"/><Relationship Id="rId12" Type="http://schemas.openxmlformats.org/officeDocument/2006/relationships/image" Target="../media/image31.wmf"/><Relationship Id="rId17" Type="http://schemas.openxmlformats.org/officeDocument/2006/relationships/image" Target="../media/image36.wmf"/><Relationship Id="rId2" Type="http://schemas.openxmlformats.org/officeDocument/2006/relationships/image" Target="../media/image21.wmf"/><Relationship Id="rId16" Type="http://schemas.openxmlformats.org/officeDocument/2006/relationships/image" Target="../media/image35.wmf"/><Relationship Id="rId1" Type="http://schemas.openxmlformats.org/officeDocument/2006/relationships/image" Target="../media/image20.wmf"/><Relationship Id="rId6" Type="http://schemas.openxmlformats.org/officeDocument/2006/relationships/image" Target="../media/image25.wmf"/><Relationship Id="rId11" Type="http://schemas.openxmlformats.org/officeDocument/2006/relationships/image" Target="../media/image30.wmf"/><Relationship Id="rId5" Type="http://schemas.openxmlformats.org/officeDocument/2006/relationships/image" Target="../media/image24.wmf"/><Relationship Id="rId15" Type="http://schemas.openxmlformats.org/officeDocument/2006/relationships/image" Target="../media/image34.wmf"/><Relationship Id="rId10" Type="http://schemas.openxmlformats.org/officeDocument/2006/relationships/image" Target="../media/image29.wmf"/><Relationship Id="rId4" Type="http://schemas.openxmlformats.org/officeDocument/2006/relationships/image" Target="../media/image23.wmf"/><Relationship Id="rId9" Type="http://schemas.openxmlformats.org/officeDocument/2006/relationships/image" Target="../media/image28.wmf"/><Relationship Id="rId14" Type="http://schemas.openxmlformats.org/officeDocument/2006/relationships/image" Target="../media/image33.wmf"/></Relationships>
</file>

<file path=ppt/drawings/_rels/vmlDrawing20.vml.rels><?xml version="1.0" encoding="UTF-8" standalone="yes"?>
<Relationships xmlns="http://schemas.openxmlformats.org/package/2006/relationships"><Relationship Id="rId8" Type="http://schemas.openxmlformats.org/officeDocument/2006/relationships/image" Target="../media/image351.wmf"/><Relationship Id="rId13" Type="http://schemas.openxmlformats.org/officeDocument/2006/relationships/image" Target="../media/image356.wmf"/><Relationship Id="rId18" Type="http://schemas.openxmlformats.org/officeDocument/2006/relationships/image" Target="../media/image361.wmf"/><Relationship Id="rId3" Type="http://schemas.openxmlformats.org/officeDocument/2006/relationships/image" Target="../media/image346.wmf"/><Relationship Id="rId7" Type="http://schemas.openxmlformats.org/officeDocument/2006/relationships/image" Target="../media/image350.wmf"/><Relationship Id="rId12" Type="http://schemas.openxmlformats.org/officeDocument/2006/relationships/image" Target="../media/image355.wmf"/><Relationship Id="rId17" Type="http://schemas.openxmlformats.org/officeDocument/2006/relationships/image" Target="../media/image360.wmf"/><Relationship Id="rId2" Type="http://schemas.openxmlformats.org/officeDocument/2006/relationships/image" Target="../media/image345.wmf"/><Relationship Id="rId16" Type="http://schemas.openxmlformats.org/officeDocument/2006/relationships/image" Target="../media/image359.wmf"/><Relationship Id="rId1" Type="http://schemas.openxmlformats.org/officeDocument/2006/relationships/image" Target="../media/image344.wmf"/><Relationship Id="rId6" Type="http://schemas.openxmlformats.org/officeDocument/2006/relationships/image" Target="../media/image349.wmf"/><Relationship Id="rId11" Type="http://schemas.openxmlformats.org/officeDocument/2006/relationships/image" Target="../media/image354.wmf"/><Relationship Id="rId5" Type="http://schemas.openxmlformats.org/officeDocument/2006/relationships/image" Target="../media/image348.wmf"/><Relationship Id="rId15" Type="http://schemas.openxmlformats.org/officeDocument/2006/relationships/image" Target="../media/image358.wmf"/><Relationship Id="rId10" Type="http://schemas.openxmlformats.org/officeDocument/2006/relationships/image" Target="../media/image353.wmf"/><Relationship Id="rId4" Type="http://schemas.openxmlformats.org/officeDocument/2006/relationships/image" Target="../media/image347.wmf"/><Relationship Id="rId9" Type="http://schemas.openxmlformats.org/officeDocument/2006/relationships/image" Target="../media/image352.wmf"/><Relationship Id="rId14" Type="http://schemas.openxmlformats.org/officeDocument/2006/relationships/image" Target="../media/image357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45.wmf"/><Relationship Id="rId13" Type="http://schemas.openxmlformats.org/officeDocument/2006/relationships/image" Target="../media/image50.wmf"/><Relationship Id="rId18" Type="http://schemas.openxmlformats.org/officeDocument/2006/relationships/image" Target="../media/image55.wmf"/><Relationship Id="rId3" Type="http://schemas.openxmlformats.org/officeDocument/2006/relationships/image" Target="../media/image40.wmf"/><Relationship Id="rId7" Type="http://schemas.openxmlformats.org/officeDocument/2006/relationships/image" Target="../media/image44.wmf"/><Relationship Id="rId12" Type="http://schemas.openxmlformats.org/officeDocument/2006/relationships/image" Target="../media/image49.wmf"/><Relationship Id="rId17" Type="http://schemas.openxmlformats.org/officeDocument/2006/relationships/image" Target="../media/image54.wmf"/><Relationship Id="rId2" Type="http://schemas.openxmlformats.org/officeDocument/2006/relationships/image" Target="../media/image39.wmf"/><Relationship Id="rId16" Type="http://schemas.openxmlformats.org/officeDocument/2006/relationships/image" Target="../media/image53.wmf"/><Relationship Id="rId1" Type="http://schemas.openxmlformats.org/officeDocument/2006/relationships/image" Target="../media/image38.wmf"/><Relationship Id="rId6" Type="http://schemas.openxmlformats.org/officeDocument/2006/relationships/image" Target="../media/image43.wmf"/><Relationship Id="rId11" Type="http://schemas.openxmlformats.org/officeDocument/2006/relationships/image" Target="../media/image48.wmf"/><Relationship Id="rId5" Type="http://schemas.openxmlformats.org/officeDocument/2006/relationships/image" Target="../media/image42.wmf"/><Relationship Id="rId15" Type="http://schemas.openxmlformats.org/officeDocument/2006/relationships/image" Target="../media/image52.wmf"/><Relationship Id="rId10" Type="http://schemas.openxmlformats.org/officeDocument/2006/relationships/image" Target="../media/image47.wmf"/><Relationship Id="rId4" Type="http://schemas.openxmlformats.org/officeDocument/2006/relationships/image" Target="../media/image41.wmf"/><Relationship Id="rId9" Type="http://schemas.openxmlformats.org/officeDocument/2006/relationships/image" Target="../media/image46.wmf"/><Relationship Id="rId14" Type="http://schemas.openxmlformats.org/officeDocument/2006/relationships/image" Target="../media/image51.w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63.wmf"/><Relationship Id="rId13" Type="http://schemas.openxmlformats.org/officeDocument/2006/relationships/image" Target="../media/image68.wmf"/><Relationship Id="rId18" Type="http://schemas.openxmlformats.org/officeDocument/2006/relationships/image" Target="../media/image73.wmf"/><Relationship Id="rId3" Type="http://schemas.openxmlformats.org/officeDocument/2006/relationships/image" Target="../media/image58.wmf"/><Relationship Id="rId7" Type="http://schemas.openxmlformats.org/officeDocument/2006/relationships/image" Target="../media/image62.wmf"/><Relationship Id="rId12" Type="http://schemas.openxmlformats.org/officeDocument/2006/relationships/image" Target="../media/image67.wmf"/><Relationship Id="rId17" Type="http://schemas.openxmlformats.org/officeDocument/2006/relationships/image" Target="../media/image72.wmf"/><Relationship Id="rId2" Type="http://schemas.openxmlformats.org/officeDocument/2006/relationships/image" Target="../media/image57.wmf"/><Relationship Id="rId16" Type="http://schemas.openxmlformats.org/officeDocument/2006/relationships/image" Target="../media/image71.wmf"/><Relationship Id="rId1" Type="http://schemas.openxmlformats.org/officeDocument/2006/relationships/image" Target="../media/image56.wmf"/><Relationship Id="rId6" Type="http://schemas.openxmlformats.org/officeDocument/2006/relationships/image" Target="../media/image61.wmf"/><Relationship Id="rId11" Type="http://schemas.openxmlformats.org/officeDocument/2006/relationships/image" Target="../media/image66.wmf"/><Relationship Id="rId5" Type="http://schemas.openxmlformats.org/officeDocument/2006/relationships/image" Target="../media/image60.wmf"/><Relationship Id="rId15" Type="http://schemas.openxmlformats.org/officeDocument/2006/relationships/image" Target="../media/image70.wmf"/><Relationship Id="rId10" Type="http://schemas.openxmlformats.org/officeDocument/2006/relationships/image" Target="../media/image65.wmf"/><Relationship Id="rId4" Type="http://schemas.openxmlformats.org/officeDocument/2006/relationships/image" Target="../media/image59.wmf"/><Relationship Id="rId9" Type="http://schemas.openxmlformats.org/officeDocument/2006/relationships/image" Target="../media/image64.wmf"/><Relationship Id="rId14" Type="http://schemas.openxmlformats.org/officeDocument/2006/relationships/image" Target="../media/image69.wmf"/></Relationships>
</file>

<file path=ppt/drawings/_rels/vmlDrawing5.vml.rels><?xml version="1.0" encoding="UTF-8" standalone="yes"?>
<Relationships xmlns="http://schemas.openxmlformats.org/package/2006/relationships"><Relationship Id="rId8" Type="http://schemas.openxmlformats.org/officeDocument/2006/relationships/image" Target="../media/image81.wmf"/><Relationship Id="rId13" Type="http://schemas.openxmlformats.org/officeDocument/2006/relationships/image" Target="../media/image86.wmf"/><Relationship Id="rId18" Type="http://schemas.openxmlformats.org/officeDocument/2006/relationships/image" Target="../media/image91.wmf"/><Relationship Id="rId3" Type="http://schemas.openxmlformats.org/officeDocument/2006/relationships/image" Target="../media/image76.wmf"/><Relationship Id="rId7" Type="http://schemas.openxmlformats.org/officeDocument/2006/relationships/image" Target="../media/image80.wmf"/><Relationship Id="rId12" Type="http://schemas.openxmlformats.org/officeDocument/2006/relationships/image" Target="../media/image85.wmf"/><Relationship Id="rId17" Type="http://schemas.openxmlformats.org/officeDocument/2006/relationships/image" Target="../media/image90.wmf"/><Relationship Id="rId2" Type="http://schemas.openxmlformats.org/officeDocument/2006/relationships/image" Target="../media/image75.wmf"/><Relationship Id="rId16" Type="http://schemas.openxmlformats.org/officeDocument/2006/relationships/image" Target="../media/image89.wmf"/><Relationship Id="rId1" Type="http://schemas.openxmlformats.org/officeDocument/2006/relationships/image" Target="../media/image74.wmf"/><Relationship Id="rId6" Type="http://schemas.openxmlformats.org/officeDocument/2006/relationships/image" Target="../media/image79.wmf"/><Relationship Id="rId11" Type="http://schemas.openxmlformats.org/officeDocument/2006/relationships/image" Target="../media/image84.wmf"/><Relationship Id="rId5" Type="http://schemas.openxmlformats.org/officeDocument/2006/relationships/image" Target="../media/image78.wmf"/><Relationship Id="rId15" Type="http://schemas.openxmlformats.org/officeDocument/2006/relationships/image" Target="../media/image88.wmf"/><Relationship Id="rId10" Type="http://schemas.openxmlformats.org/officeDocument/2006/relationships/image" Target="../media/image83.wmf"/><Relationship Id="rId4" Type="http://schemas.openxmlformats.org/officeDocument/2006/relationships/image" Target="../media/image77.wmf"/><Relationship Id="rId9" Type="http://schemas.openxmlformats.org/officeDocument/2006/relationships/image" Target="../media/image82.wmf"/><Relationship Id="rId14" Type="http://schemas.openxmlformats.org/officeDocument/2006/relationships/image" Target="../media/image87.wmf"/></Relationships>
</file>

<file path=ppt/drawings/_rels/vmlDrawing6.vml.rels><?xml version="1.0" encoding="UTF-8" standalone="yes"?>
<Relationships xmlns="http://schemas.openxmlformats.org/package/2006/relationships"><Relationship Id="rId8" Type="http://schemas.openxmlformats.org/officeDocument/2006/relationships/image" Target="../media/image99.wmf"/><Relationship Id="rId13" Type="http://schemas.openxmlformats.org/officeDocument/2006/relationships/image" Target="../media/image104.wmf"/><Relationship Id="rId18" Type="http://schemas.openxmlformats.org/officeDocument/2006/relationships/image" Target="../media/image109.wmf"/><Relationship Id="rId3" Type="http://schemas.openxmlformats.org/officeDocument/2006/relationships/image" Target="../media/image94.wmf"/><Relationship Id="rId7" Type="http://schemas.openxmlformats.org/officeDocument/2006/relationships/image" Target="../media/image98.wmf"/><Relationship Id="rId12" Type="http://schemas.openxmlformats.org/officeDocument/2006/relationships/image" Target="../media/image103.wmf"/><Relationship Id="rId17" Type="http://schemas.openxmlformats.org/officeDocument/2006/relationships/image" Target="../media/image108.wmf"/><Relationship Id="rId2" Type="http://schemas.openxmlformats.org/officeDocument/2006/relationships/image" Target="../media/image93.wmf"/><Relationship Id="rId16" Type="http://schemas.openxmlformats.org/officeDocument/2006/relationships/image" Target="../media/image107.wmf"/><Relationship Id="rId1" Type="http://schemas.openxmlformats.org/officeDocument/2006/relationships/image" Target="../media/image92.wmf"/><Relationship Id="rId6" Type="http://schemas.openxmlformats.org/officeDocument/2006/relationships/image" Target="../media/image97.wmf"/><Relationship Id="rId11" Type="http://schemas.openxmlformats.org/officeDocument/2006/relationships/image" Target="../media/image102.wmf"/><Relationship Id="rId5" Type="http://schemas.openxmlformats.org/officeDocument/2006/relationships/image" Target="../media/image96.wmf"/><Relationship Id="rId15" Type="http://schemas.openxmlformats.org/officeDocument/2006/relationships/image" Target="../media/image106.wmf"/><Relationship Id="rId10" Type="http://schemas.openxmlformats.org/officeDocument/2006/relationships/image" Target="../media/image101.wmf"/><Relationship Id="rId4" Type="http://schemas.openxmlformats.org/officeDocument/2006/relationships/image" Target="../media/image95.wmf"/><Relationship Id="rId9" Type="http://schemas.openxmlformats.org/officeDocument/2006/relationships/image" Target="../media/image100.wmf"/><Relationship Id="rId14" Type="http://schemas.openxmlformats.org/officeDocument/2006/relationships/image" Target="../media/image105.wmf"/></Relationships>
</file>

<file path=ppt/drawings/_rels/vmlDrawing7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wmf"/><Relationship Id="rId13" Type="http://schemas.openxmlformats.org/officeDocument/2006/relationships/image" Target="../media/image122.wmf"/><Relationship Id="rId18" Type="http://schemas.openxmlformats.org/officeDocument/2006/relationships/image" Target="../media/image127.wmf"/><Relationship Id="rId3" Type="http://schemas.openxmlformats.org/officeDocument/2006/relationships/image" Target="../media/image112.wmf"/><Relationship Id="rId7" Type="http://schemas.openxmlformats.org/officeDocument/2006/relationships/image" Target="../media/image116.wmf"/><Relationship Id="rId12" Type="http://schemas.openxmlformats.org/officeDocument/2006/relationships/image" Target="../media/image121.wmf"/><Relationship Id="rId17" Type="http://schemas.openxmlformats.org/officeDocument/2006/relationships/image" Target="../media/image126.wmf"/><Relationship Id="rId2" Type="http://schemas.openxmlformats.org/officeDocument/2006/relationships/image" Target="../media/image111.wmf"/><Relationship Id="rId16" Type="http://schemas.openxmlformats.org/officeDocument/2006/relationships/image" Target="../media/image125.wmf"/><Relationship Id="rId1" Type="http://schemas.openxmlformats.org/officeDocument/2006/relationships/image" Target="../media/image110.wmf"/><Relationship Id="rId6" Type="http://schemas.openxmlformats.org/officeDocument/2006/relationships/image" Target="../media/image115.wmf"/><Relationship Id="rId11" Type="http://schemas.openxmlformats.org/officeDocument/2006/relationships/image" Target="../media/image120.wmf"/><Relationship Id="rId5" Type="http://schemas.openxmlformats.org/officeDocument/2006/relationships/image" Target="../media/image114.wmf"/><Relationship Id="rId15" Type="http://schemas.openxmlformats.org/officeDocument/2006/relationships/image" Target="../media/image124.wmf"/><Relationship Id="rId10" Type="http://schemas.openxmlformats.org/officeDocument/2006/relationships/image" Target="../media/image119.wmf"/><Relationship Id="rId4" Type="http://schemas.openxmlformats.org/officeDocument/2006/relationships/image" Target="../media/image113.wmf"/><Relationship Id="rId9" Type="http://schemas.openxmlformats.org/officeDocument/2006/relationships/image" Target="../media/image118.wmf"/><Relationship Id="rId14" Type="http://schemas.openxmlformats.org/officeDocument/2006/relationships/image" Target="../media/image123.wmf"/></Relationships>
</file>

<file path=ppt/drawings/_rels/vmlDrawing8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wmf"/><Relationship Id="rId13" Type="http://schemas.openxmlformats.org/officeDocument/2006/relationships/image" Target="../media/image140.wmf"/><Relationship Id="rId18" Type="http://schemas.openxmlformats.org/officeDocument/2006/relationships/image" Target="../media/image145.wmf"/><Relationship Id="rId3" Type="http://schemas.openxmlformats.org/officeDocument/2006/relationships/image" Target="../media/image130.wmf"/><Relationship Id="rId7" Type="http://schemas.openxmlformats.org/officeDocument/2006/relationships/image" Target="../media/image134.wmf"/><Relationship Id="rId12" Type="http://schemas.openxmlformats.org/officeDocument/2006/relationships/image" Target="../media/image139.wmf"/><Relationship Id="rId17" Type="http://schemas.openxmlformats.org/officeDocument/2006/relationships/image" Target="../media/image144.wmf"/><Relationship Id="rId2" Type="http://schemas.openxmlformats.org/officeDocument/2006/relationships/image" Target="../media/image129.wmf"/><Relationship Id="rId16" Type="http://schemas.openxmlformats.org/officeDocument/2006/relationships/image" Target="../media/image143.wmf"/><Relationship Id="rId1" Type="http://schemas.openxmlformats.org/officeDocument/2006/relationships/image" Target="../media/image128.wmf"/><Relationship Id="rId6" Type="http://schemas.openxmlformats.org/officeDocument/2006/relationships/image" Target="../media/image133.wmf"/><Relationship Id="rId11" Type="http://schemas.openxmlformats.org/officeDocument/2006/relationships/image" Target="../media/image138.wmf"/><Relationship Id="rId5" Type="http://schemas.openxmlformats.org/officeDocument/2006/relationships/image" Target="../media/image132.wmf"/><Relationship Id="rId15" Type="http://schemas.openxmlformats.org/officeDocument/2006/relationships/image" Target="../media/image142.wmf"/><Relationship Id="rId10" Type="http://schemas.openxmlformats.org/officeDocument/2006/relationships/image" Target="../media/image137.wmf"/><Relationship Id="rId4" Type="http://schemas.openxmlformats.org/officeDocument/2006/relationships/image" Target="../media/image131.wmf"/><Relationship Id="rId9" Type="http://schemas.openxmlformats.org/officeDocument/2006/relationships/image" Target="../media/image136.wmf"/><Relationship Id="rId14" Type="http://schemas.openxmlformats.org/officeDocument/2006/relationships/image" Target="../media/image141.wmf"/></Relationships>
</file>

<file path=ppt/drawings/_rels/vmlDrawing9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3.wmf"/><Relationship Id="rId13" Type="http://schemas.openxmlformats.org/officeDocument/2006/relationships/image" Target="../media/image158.wmf"/><Relationship Id="rId18" Type="http://schemas.openxmlformats.org/officeDocument/2006/relationships/image" Target="../media/image163.wmf"/><Relationship Id="rId3" Type="http://schemas.openxmlformats.org/officeDocument/2006/relationships/image" Target="../media/image148.wmf"/><Relationship Id="rId7" Type="http://schemas.openxmlformats.org/officeDocument/2006/relationships/image" Target="../media/image152.wmf"/><Relationship Id="rId12" Type="http://schemas.openxmlformats.org/officeDocument/2006/relationships/image" Target="../media/image157.wmf"/><Relationship Id="rId17" Type="http://schemas.openxmlformats.org/officeDocument/2006/relationships/image" Target="../media/image162.wmf"/><Relationship Id="rId2" Type="http://schemas.openxmlformats.org/officeDocument/2006/relationships/image" Target="../media/image147.wmf"/><Relationship Id="rId16" Type="http://schemas.openxmlformats.org/officeDocument/2006/relationships/image" Target="../media/image161.wmf"/><Relationship Id="rId1" Type="http://schemas.openxmlformats.org/officeDocument/2006/relationships/image" Target="../media/image146.wmf"/><Relationship Id="rId6" Type="http://schemas.openxmlformats.org/officeDocument/2006/relationships/image" Target="../media/image151.wmf"/><Relationship Id="rId11" Type="http://schemas.openxmlformats.org/officeDocument/2006/relationships/image" Target="../media/image156.wmf"/><Relationship Id="rId5" Type="http://schemas.openxmlformats.org/officeDocument/2006/relationships/image" Target="../media/image150.wmf"/><Relationship Id="rId15" Type="http://schemas.openxmlformats.org/officeDocument/2006/relationships/image" Target="../media/image160.wmf"/><Relationship Id="rId10" Type="http://schemas.openxmlformats.org/officeDocument/2006/relationships/image" Target="../media/image155.wmf"/><Relationship Id="rId4" Type="http://schemas.openxmlformats.org/officeDocument/2006/relationships/image" Target="../media/image149.wmf"/><Relationship Id="rId9" Type="http://schemas.openxmlformats.org/officeDocument/2006/relationships/image" Target="../media/image154.wmf"/><Relationship Id="rId14" Type="http://schemas.openxmlformats.org/officeDocument/2006/relationships/image" Target="../media/image159.wmf"/></Relationships>
</file>

<file path=ppt/media/image1.wmf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24.wmf>
</file>

<file path=ppt/media/image125.wmf>
</file>

<file path=ppt/media/image126.wmf>
</file>

<file path=ppt/media/image127.wmf>
</file>

<file path=ppt/media/image128.wmf>
</file>

<file path=ppt/media/image129.wmf>
</file>

<file path=ppt/media/image13.wmf>
</file>

<file path=ppt/media/image130.wmf>
</file>

<file path=ppt/media/image131.wmf>
</file>

<file path=ppt/media/image132.wmf>
</file>

<file path=ppt/media/image133.wmf>
</file>

<file path=ppt/media/image134.wmf>
</file>

<file path=ppt/media/image135.wmf>
</file>

<file path=ppt/media/image136.wmf>
</file>

<file path=ppt/media/image137.wmf>
</file>

<file path=ppt/media/image138.wmf>
</file>

<file path=ppt/media/image139.wmf>
</file>

<file path=ppt/media/image14.wmf>
</file>

<file path=ppt/media/image140.wmf>
</file>

<file path=ppt/media/image141.wmf>
</file>

<file path=ppt/media/image142.wmf>
</file>

<file path=ppt/media/image143.wmf>
</file>

<file path=ppt/media/image144.wmf>
</file>

<file path=ppt/media/image145.wmf>
</file>

<file path=ppt/media/image146.wmf>
</file>

<file path=ppt/media/image147.wmf>
</file>

<file path=ppt/media/image148.wmf>
</file>

<file path=ppt/media/image149.wmf>
</file>

<file path=ppt/media/image15.wmf>
</file>

<file path=ppt/media/image150.wmf>
</file>

<file path=ppt/media/image151.wmf>
</file>

<file path=ppt/media/image152.wmf>
</file>

<file path=ppt/media/image153.wmf>
</file>

<file path=ppt/media/image154.wmf>
</file>

<file path=ppt/media/image155.wmf>
</file>

<file path=ppt/media/image156.wmf>
</file>

<file path=ppt/media/image157.wmf>
</file>

<file path=ppt/media/image158.wmf>
</file>

<file path=ppt/media/image159.wmf>
</file>

<file path=ppt/media/image16.wmf>
</file>

<file path=ppt/media/image160.wmf>
</file>

<file path=ppt/media/image161.wmf>
</file>

<file path=ppt/media/image162.wmf>
</file>

<file path=ppt/media/image163.wmf>
</file>

<file path=ppt/media/image164.wmf>
</file>

<file path=ppt/media/image165.wmf>
</file>

<file path=ppt/media/image166.wmf>
</file>

<file path=ppt/media/image167.wmf>
</file>

<file path=ppt/media/image168.wmf>
</file>

<file path=ppt/media/image169.wmf>
</file>

<file path=ppt/media/image17.wmf>
</file>

<file path=ppt/media/image170.wmf>
</file>

<file path=ppt/media/image171.wmf>
</file>

<file path=ppt/media/image172.wmf>
</file>

<file path=ppt/media/image173.wmf>
</file>

<file path=ppt/media/image174.wmf>
</file>

<file path=ppt/media/image175.wmf>
</file>

<file path=ppt/media/image176.wmf>
</file>

<file path=ppt/media/image177.wmf>
</file>

<file path=ppt/media/image178.wmf>
</file>

<file path=ppt/media/image179.wmf>
</file>

<file path=ppt/media/image18.wmf>
</file>

<file path=ppt/media/image180.wmf>
</file>

<file path=ppt/media/image181.wmf>
</file>

<file path=ppt/media/image182.wmf>
</file>

<file path=ppt/media/image183.wmf>
</file>

<file path=ppt/media/image184.wmf>
</file>

<file path=ppt/media/image185.wmf>
</file>

<file path=ppt/media/image186.wmf>
</file>

<file path=ppt/media/image187.wmf>
</file>

<file path=ppt/media/image188.wmf>
</file>

<file path=ppt/media/image189.wmf>
</file>

<file path=ppt/media/image19.png>
</file>

<file path=ppt/media/image190.wmf>
</file>

<file path=ppt/media/image191.wmf>
</file>

<file path=ppt/media/image192.wmf>
</file>

<file path=ppt/media/image193.wmf>
</file>

<file path=ppt/media/image194.wmf>
</file>

<file path=ppt/media/image195.wmf>
</file>

<file path=ppt/media/image196.wmf>
</file>

<file path=ppt/media/image197.wmf>
</file>

<file path=ppt/media/image198.wmf>
</file>

<file path=ppt/media/image199.wmf>
</file>

<file path=ppt/media/image2.wmf>
</file>

<file path=ppt/media/image20.wmf>
</file>

<file path=ppt/media/image200.wmf>
</file>

<file path=ppt/media/image201.wmf>
</file>

<file path=ppt/media/image202.wmf>
</file>

<file path=ppt/media/image203.wmf>
</file>

<file path=ppt/media/image204.wmf>
</file>

<file path=ppt/media/image205.wmf>
</file>

<file path=ppt/media/image206.wmf>
</file>

<file path=ppt/media/image207.wmf>
</file>

<file path=ppt/media/image208.wmf>
</file>

<file path=ppt/media/image209.wmf>
</file>

<file path=ppt/media/image21.wmf>
</file>

<file path=ppt/media/image210.wmf>
</file>

<file path=ppt/media/image211.wmf>
</file>

<file path=ppt/media/image212.wmf>
</file>

<file path=ppt/media/image213.wmf>
</file>

<file path=ppt/media/image214.wmf>
</file>

<file path=ppt/media/image215.wmf>
</file>

<file path=ppt/media/image216.wmf>
</file>

<file path=ppt/media/image217.wmf>
</file>

<file path=ppt/media/image218.wmf>
</file>

<file path=ppt/media/image219.wmf>
</file>

<file path=ppt/media/image22.wmf>
</file>

<file path=ppt/media/image220.wmf>
</file>

<file path=ppt/media/image221.wmf>
</file>

<file path=ppt/media/image222.wmf>
</file>

<file path=ppt/media/image223.wmf>
</file>

<file path=ppt/media/image224.wmf>
</file>

<file path=ppt/media/image225.wmf>
</file>

<file path=ppt/media/image226.wmf>
</file>

<file path=ppt/media/image227.wmf>
</file>

<file path=ppt/media/image228.wmf>
</file>

<file path=ppt/media/image229.wmf>
</file>

<file path=ppt/media/image23.wmf>
</file>

<file path=ppt/media/image230.wmf>
</file>

<file path=ppt/media/image231.wmf>
</file>

<file path=ppt/media/image232.wmf>
</file>

<file path=ppt/media/image233.wmf>
</file>

<file path=ppt/media/image234.wmf>
</file>

<file path=ppt/media/image235.wmf>
</file>

<file path=ppt/media/image236.wmf>
</file>

<file path=ppt/media/image237.wmf>
</file>

<file path=ppt/media/image238.wmf>
</file>

<file path=ppt/media/image239.wmf>
</file>

<file path=ppt/media/image24.wmf>
</file>

<file path=ppt/media/image240.wmf>
</file>

<file path=ppt/media/image241.wmf>
</file>

<file path=ppt/media/image242.wmf>
</file>

<file path=ppt/media/image243.wmf>
</file>

<file path=ppt/media/image244.wmf>
</file>

<file path=ppt/media/image245.wmf>
</file>

<file path=ppt/media/image246.wmf>
</file>

<file path=ppt/media/image247.wmf>
</file>

<file path=ppt/media/image248.wmf>
</file>

<file path=ppt/media/image249.wmf>
</file>

<file path=ppt/media/image25.wmf>
</file>

<file path=ppt/media/image250.wmf>
</file>

<file path=ppt/media/image251.wmf>
</file>

<file path=ppt/media/image252.wmf>
</file>

<file path=ppt/media/image253.wmf>
</file>

<file path=ppt/media/image254.wmf>
</file>

<file path=ppt/media/image255.wmf>
</file>

<file path=ppt/media/image256.wmf>
</file>

<file path=ppt/media/image257.wmf>
</file>

<file path=ppt/media/image258.wmf>
</file>

<file path=ppt/media/image259.wmf>
</file>

<file path=ppt/media/image26.wmf>
</file>

<file path=ppt/media/image260.wmf>
</file>

<file path=ppt/media/image261.wmf>
</file>

<file path=ppt/media/image262.wmf>
</file>

<file path=ppt/media/image263.wmf>
</file>

<file path=ppt/media/image264.wmf>
</file>

<file path=ppt/media/image265.wmf>
</file>

<file path=ppt/media/image266.wmf>
</file>

<file path=ppt/media/image267.wmf>
</file>

<file path=ppt/media/image268.wmf>
</file>

<file path=ppt/media/image269.wmf>
</file>

<file path=ppt/media/image27.wmf>
</file>

<file path=ppt/media/image270.wmf>
</file>

<file path=ppt/media/image271.wmf>
</file>

<file path=ppt/media/image272.wmf>
</file>

<file path=ppt/media/image273.wmf>
</file>

<file path=ppt/media/image274.wmf>
</file>

<file path=ppt/media/image275.wmf>
</file>

<file path=ppt/media/image276.wmf>
</file>

<file path=ppt/media/image277.wmf>
</file>

<file path=ppt/media/image278.wmf>
</file>

<file path=ppt/media/image279.wmf>
</file>

<file path=ppt/media/image28.wmf>
</file>

<file path=ppt/media/image280.wmf>
</file>

<file path=ppt/media/image281.wmf>
</file>

<file path=ppt/media/image282.wmf>
</file>

<file path=ppt/media/image283.wmf>
</file>

<file path=ppt/media/image284.wmf>
</file>

<file path=ppt/media/image285.wmf>
</file>

<file path=ppt/media/image286.wmf>
</file>

<file path=ppt/media/image287.wmf>
</file>

<file path=ppt/media/image288.wmf>
</file>

<file path=ppt/media/image289.wmf>
</file>

<file path=ppt/media/image29.wmf>
</file>

<file path=ppt/media/image290.wmf>
</file>

<file path=ppt/media/image291.wmf>
</file>

<file path=ppt/media/image292.wmf>
</file>

<file path=ppt/media/image293.wmf>
</file>

<file path=ppt/media/image294.wmf>
</file>

<file path=ppt/media/image295.wmf>
</file>

<file path=ppt/media/image296.wmf>
</file>

<file path=ppt/media/image297.wmf>
</file>

<file path=ppt/media/image298.wmf>
</file>

<file path=ppt/media/image299.wmf>
</file>

<file path=ppt/media/image3.wmf>
</file>

<file path=ppt/media/image30.wmf>
</file>

<file path=ppt/media/image300.wmf>
</file>

<file path=ppt/media/image301.wmf>
</file>

<file path=ppt/media/image302.wmf>
</file>

<file path=ppt/media/image303.wmf>
</file>

<file path=ppt/media/image304.wmf>
</file>

<file path=ppt/media/image305.wmf>
</file>

<file path=ppt/media/image306.wmf>
</file>

<file path=ppt/media/image307.wmf>
</file>

<file path=ppt/media/image308.wmf>
</file>

<file path=ppt/media/image309.wmf>
</file>

<file path=ppt/media/image31.wmf>
</file>

<file path=ppt/media/image310.wmf>
</file>

<file path=ppt/media/image311.wmf>
</file>

<file path=ppt/media/image312.wmf>
</file>

<file path=ppt/media/image313.wmf>
</file>

<file path=ppt/media/image314.wmf>
</file>

<file path=ppt/media/image315.wmf>
</file>

<file path=ppt/media/image316.wmf>
</file>

<file path=ppt/media/image317.wmf>
</file>

<file path=ppt/media/image318.wmf>
</file>

<file path=ppt/media/image319.wmf>
</file>

<file path=ppt/media/image32.wmf>
</file>

<file path=ppt/media/image320.wmf>
</file>

<file path=ppt/media/image321.wmf>
</file>

<file path=ppt/media/image322.wmf>
</file>

<file path=ppt/media/image323.wmf>
</file>

<file path=ppt/media/image324.wmf>
</file>

<file path=ppt/media/image325.wmf>
</file>

<file path=ppt/media/image326.wmf>
</file>

<file path=ppt/media/image327.wmf>
</file>

<file path=ppt/media/image328.wmf>
</file>

<file path=ppt/media/image329.wmf>
</file>

<file path=ppt/media/image33.wmf>
</file>

<file path=ppt/media/image330.wmf>
</file>

<file path=ppt/media/image331.wmf>
</file>

<file path=ppt/media/image332.wmf>
</file>

<file path=ppt/media/image333.wmf>
</file>

<file path=ppt/media/image334.wmf>
</file>

<file path=ppt/media/image335.wmf>
</file>

<file path=ppt/media/image336.wmf>
</file>

<file path=ppt/media/image337.wmf>
</file>

<file path=ppt/media/image338.wmf>
</file>

<file path=ppt/media/image339.wmf>
</file>

<file path=ppt/media/image34.wmf>
</file>

<file path=ppt/media/image340.wmf>
</file>

<file path=ppt/media/image341.wmf>
</file>

<file path=ppt/media/image342.wmf>
</file>

<file path=ppt/media/image343.wmf>
</file>

<file path=ppt/media/image344.wmf>
</file>

<file path=ppt/media/image345.wmf>
</file>

<file path=ppt/media/image346.wmf>
</file>

<file path=ppt/media/image347.wmf>
</file>

<file path=ppt/media/image348.wmf>
</file>

<file path=ppt/media/image349.wmf>
</file>

<file path=ppt/media/image35.wmf>
</file>

<file path=ppt/media/image350.wmf>
</file>

<file path=ppt/media/image351.wmf>
</file>

<file path=ppt/media/image352.wmf>
</file>

<file path=ppt/media/image353.wmf>
</file>

<file path=ppt/media/image354.wmf>
</file>

<file path=ppt/media/image355.wmf>
</file>

<file path=ppt/media/image356.wmf>
</file>

<file path=ppt/media/image357.wmf>
</file>

<file path=ppt/media/image358.wmf>
</file>

<file path=ppt/media/image359.wmf>
</file>

<file path=ppt/media/image36.wmf>
</file>

<file path=ppt/media/image360.wmf>
</file>

<file path=ppt/media/image361.wmf>
</file>

<file path=ppt/media/image362.jpeg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27.wav>
</file>

<file path=ppt/media/media28.wav>
</file>

<file path=ppt/media/media29.wav>
</file>

<file path=ppt/media/media3.wav>
</file>

<file path=ppt/media/media30.wav>
</file>

<file path=ppt/media/media31.wav>
</file>

<file path=ppt/media/media32.wav>
</file>

<file path=ppt/media/media33.wav>
</file>

<file path=ppt/media/media34.wav>
</file>

<file path=ppt/media/media35.wav>
</file>

<file path=ppt/media/media36.wav>
</file>

<file path=ppt/media/media37.wav>
</file>

<file path=ppt/media/media38.wav>
</file>

<file path=ppt/media/media39.wav>
</file>

<file path=ppt/media/media4.wav>
</file>

<file path=ppt/media/media40.wav>
</file>

<file path=ppt/media/media41.wav>
</file>

<file path=ppt/media/media42.wav>
</file>

<file path=ppt/media/media43.wav>
</file>

<file path=ppt/media/media44.wav>
</file>

<file path=ppt/media/media45.wav>
</file>

<file path=ppt/media/media46.wav>
</file>

<file path=ppt/media/media47.wav>
</file>

<file path=ppt/media/media48.wav>
</file>

<file path=ppt/media/media49.wav>
</file>

<file path=ppt/media/media5.wav>
</file>

<file path=ppt/media/media50.wav>
</file>

<file path=ppt/media/media51.wav>
</file>

<file path=ppt/media/media52.wav>
</file>

<file path=ppt/media/media53.wav>
</file>

<file path=ppt/media/media54.wav>
</file>

<file path=ppt/media/media55.wav>
</file>

<file path=ppt/media/media56.wav>
</file>

<file path=ppt/media/media57.wav>
</file>

<file path=ppt/media/media58.wav>
</file>

<file path=ppt/media/media59.wav>
</file>

<file path=ppt/media/media6.wav>
</file>

<file path=ppt/media/media60.wav>
</file>

<file path=ppt/media/media61.wav>
</file>

<file path=ppt/media/media62.wav>
</file>

<file path=ppt/media/media63.wav>
</file>

<file path=ppt/media/media64.wav>
</file>

<file path=ppt/media/media65.wav>
</file>

<file path=ppt/media/media66.wav>
</file>

<file path=ppt/media/media67.wav>
</file>

<file path=ppt/media/media68.wav>
</file>

<file path=ppt/media/media69.wav>
</file>

<file path=ppt/media/media7.wav>
</file>

<file path=ppt/media/media70.wav>
</file>

<file path=ppt/media/media71.wav>
</file>

<file path=ppt/media/media72.wav>
</file>

<file path=ppt/media/media73.wav>
</file>

<file path=ppt/media/media74.wav>
</file>

<file path=ppt/media/media75.wav>
</file>

<file path=ppt/media/media76.wav>
</file>

<file path=ppt/media/media77.wav>
</file>

<file path=ppt/media/media78.wav>
</file>

<file path=ppt/media/media79.wav>
</file>

<file path=ppt/media/media8.wav>
</file>

<file path=ppt/media/media80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FE4B28-62C1-4DD8-8FDB-CD20DFDDF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5D76A04-E158-4E53-B835-8926FFED17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07CCAE-9360-4F44-9076-863213040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E27571-192D-4C46-8517-3BF83371B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E9238E-B7E0-4908-A7D4-1267EFE31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9128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958164-9883-4361-9DFA-EDE5053BC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9F148F-17C6-4CA2-989F-175036A36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B89DBD-8093-4673-A372-C410D10A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7BE85E-2287-4199-9462-98DCD2ED4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E52337-1A9D-4D2D-AC4D-E781AE2B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404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1672BE6-A952-4D7E-90AE-0D5938BB48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5127FCF-726D-4FD7-AAB1-D921B9B2DE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169E8F-0F5E-401F-8F35-9F21068C5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1F534C-280B-4F81-B05B-FF4006C3B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A5306B-CBDE-41E9-A064-71735B7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526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E3E21D-3167-4D67-9205-17F9C53B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D999BC-062C-4BA3-A135-BB8A95B36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EF9D1B-3D4C-447E-B2AE-3869B99B3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CA002F-03D8-4869-9647-C76452413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381EDC-28A3-4619-A695-00F2AACCE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1763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FC1B2F-098B-483D-9653-16110A3D4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75F84F-431E-4479-98ED-978C74FCB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66F465-317A-4A42-88D2-A55AF3AB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22BBED-A8CD-4D18-9251-37BB3785A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5912D8-8488-48F7-ABA8-54C48B68C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993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3A8A58-B575-4805-B189-41A81A86E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1D7012-EFC4-4997-B223-BF2586B0DD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B49B85-AD9C-4461-BDFD-3F7FBFA590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3AB55D-787A-479D-B903-2F338B230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FBB0A6-9CF3-4D70-8FD4-DB9E3CBA2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292F9F-4FEA-4D53-8EDB-C0F7D6E89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200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7AC274-6809-4A14-A7DF-CB2A4618D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AC579D-61E2-4FD5-85FB-DCA756A63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E35568E-D72F-4C65-8E02-3DD91513A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AF813B4-1727-420E-8E01-1225299249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2B2AFF1-9CEE-4BC1-9939-AFAA9980B6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00D9DC1-418E-4DBD-A653-B40698CF1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0E1E8C8-DF8D-4CFC-8B7B-387BF0959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5495CD0-BA53-43F8-85A1-6581E4A1F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843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3BA835-EB2A-4E1D-84BC-43E9BB30C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0401101-A03E-4CE7-BF7B-C2C4EF27E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EAAAE82-48C3-4CB4-BFD4-844B46590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D95940-B596-444C-AEBC-704D03644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0285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3D62750-3451-4656-AB96-D471E568D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299F0B-671E-4BE6-AB0B-8F7A46369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08FD0A1-E39C-4618-ABE4-BE08E7DC1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735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AFCD4E-403F-4155-9D89-FF271436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4BE260-4BB0-4B3C-9ECA-E810BF181F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A27E2C0-0869-42F8-9C14-70466BC49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9180E62-143C-476D-A6A2-698DCD4F2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5B1B5E-FBDC-40D5-A651-455CE149B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4AEF3E-6CB9-4572-8443-C503B433B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931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433A99-64DD-4BCC-B431-7147F6A60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CA8E50-20DE-42CB-9EFD-A3E156FA51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E3B39D7-0818-48CB-ABC0-2E4A26E19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8B8E11-A29A-4334-8244-D91A17589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01C84E-E7D5-4E17-9A52-3A7551D2C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A54076-07E9-4592-AA22-0F405AF95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379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0EA4C69-E39F-42C9-9D6A-02024FB17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514BA7-BF5A-4A8F-B621-C0B3CD8493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9814C4-3ABD-4346-B9B0-BB55E68F8B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94BFD-CB5A-4457-9D2A-9D539FEC1F75}" type="datetimeFigureOut">
              <a:rPr lang="zh-CN" altLang="en-US" smtClean="0"/>
              <a:t>2022-4-19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62C51F-FEEF-4245-9D70-B52A0B1A1A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2A4A09-DF49-455A-BC7C-28F28DFCD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449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130.xml"/><Relationship Id="rId18" Type="http://schemas.openxmlformats.org/officeDocument/2006/relationships/control" Target="../activeX/activeX135.xml"/><Relationship Id="rId26" Type="http://schemas.openxmlformats.org/officeDocument/2006/relationships/control" Target="../activeX/activeX143.xml"/><Relationship Id="rId39" Type="http://schemas.openxmlformats.org/officeDocument/2006/relationships/image" Target="../media/image137.wmf"/><Relationship Id="rId21" Type="http://schemas.openxmlformats.org/officeDocument/2006/relationships/control" Target="../activeX/activeX138.xml"/><Relationship Id="rId34" Type="http://schemas.openxmlformats.org/officeDocument/2006/relationships/image" Target="../media/image132.wmf"/><Relationship Id="rId42" Type="http://schemas.openxmlformats.org/officeDocument/2006/relationships/image" Target="../media/image140.wmf"/><Relationship Id="rId47" Type="http://schemas.openxmlformats.org/officeDocument/2006/relationships/image" Target="../media/image145.wmf"/><Relationship Id="rId7" Type="http://schemas.openxmlformats.org/officeDocument/2006/relationships/audio" Target="../media/media31.wav"/><Relationship Id="rId2" Type="http://schemas.microsoft.com/office/2007/relationships/media" Target="../media/media29.wav"/><Relationship Id="rId16" Type="http://schemas.openxmlformats.org/officeDocument/2006/relationships/control" Target="../activeX/activeX133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8.vml"/><Relationship Id="rId6" Type="http://schemas.microsoft.com/office/2007/relationships/media" Target="../media/media31.wav"/><Relationship Id="rId11" Type="http://schemas.openxmlformats.org/officeDocument/2006/relationships/control" Target="../activeX/activeX128.xml"/><Relationship Id="rId24" Type="http://schemas.openxmlformats.org/officeDocument/2006/relationships/control" Target="../activeX/activeX141.xml"/><Relationship Id="rId32" Type="http://schemas.openxmlformats.org/officeDocument/2006/relationships/image" Target="../media/image130.wmf"/><Relationship Id="rId37" Type="http://schemas.openxmlformats.org/officeDocument/2006/relationships/image" Target="../media/image135.wmf"/><Relationship Id="rId40" Type="http://schemas.openxmlformats.org/officeDocument/2006/relationships/image" Target="../media/image138.wmf"/><Relationship Id="rId45" Type="http://schemas.openxmlformats.org/officeDocument/2006/relationships/image" Target="../media/image143.wmf"/><Relationship Id="rId5" Type="http://schemas.openxmlformats.org/officeDocument/2006/relationships/audio" Target="../media/media30.wav"/><Relationship Id="rId15" Type="http://schemas.openxmlformats.org/officeDocument/2006/relationships/control" Target="../activeX/activeX132.xml"/><Relationship Id="rId23" Type="http://schemas.openxmlformats.org/officeDocument/2006/relationships/control" Target="../activeX/activeX140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134.wmf"/><Relationship Id="rId10" Type="http://schemas.openxmlformats.org/officeDocument/2006/relationships/control" Target="../activeX/activeX127.xml"/><Relationship Id="rId19" Type="http://schemas.openxmlformats.org/officeDocument/2006/relationships/control" Target="../activeX/activeX136.xml"/><Relationship Id="rId31" Type="http://schemas.openxmlformats.org/officeDocument/2006/relationships/image" Target="../media/image129.wmf"/><Relationship Id="rId44" Type="http://schemas.openxmlformats.org/officeDocument/2006/relationships/image" Target="../media/image142.wmf"/><Relationship Id="rId4" Type="http://schemas.microsoft.com/office/2007/relationships/media" Target="../media/media30.wav"/><Relationship Id="rId9" Type="http://schemas.openxmlformats.org/officeDocument/2006/relationships/audio" Target="../media/media32.wav"/><Relationship Id="rId14" Type="http://schemas.openxmlformats.org/officeDocument/2006/relationships/control" Target="../activeX/activeX131.xml"/><Relationship Id="rId22" Type="http://schemas.openxmlformats.org/officeDocument/2006/relationships/control" Target="../activeX/activeX139.xml"/><Relationship Id="rId27" Type="http://schemas.openxmlformats.org/officeDocument/2006/relationships/control" Target="../activeX/activeX144.xml"/><Relationship Id="rId30" Type="http://schemas.openxmlformats.org/officeDocument/2006/relationships/image" Target="../media/image128.wmf"/><Relationship Id="rId35" Type="http://schemas.openxmlformats.org/officeDocument/2006/relationships/image" Target="../media/image133.wmf"/><Relationship Id="rId43" Type="http://schemas.openxmlformats.org/officeDocument/2006/relationships/image" Target="../media/image141.wmf"/><Relationship Id="rId8" Type="http://schemas.microsoft.com/office/2007/relationships/media" Target="../media/media32.wav"/><Relationship Id="rId3" Type="http://schemas.openxmlformats.org/officeDocument/2006/relationships/audio" Target="../media/media29.wav"/><Relationship Id="rId12" Type="http://schemas.openxmlformats.org/officeDocument/2006/relationships/control" Target="../activeX/activeX129.xml"/><Relationship Id="rId17" Type="http://schemas.openxmlformats.org/officeDocument/2006/relationships/control" Target="../activeX/activeX134.xml"/><Relationship Id="rId25" Type="http://schemas.openxmlformats.org/officeDocument/2006/relationships/control" Target="../activeX/activeX142.xml"/><Relationship Id="rId33" Type="http://schemas.openxmlformats.org/officeDocument/2006/relationships/image" Target="../media/image131.wmf"/><Relationship Id="rId38" Type="http://schemas.openxmlformats.org/officeDocument/2006/relationships/image" Target="../media/image136.wmf"/><Relationship Id="rId46" Type="http://schemas.openxmlformats.org/officeDocument/2006/relationships/image" Target="../media/image144.wmf"/><Relationship Id="rId20" Type="http://schemas.openxmlformats.org/officeDocument/2006/relationships/control" Target="../activeX/activeX137.xml"/><Relationship Id="rId41" Type="http://schemas.openxmlformats.org/officeDocument/2006/relationships/image" Target="../media/image139.wmf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148.xml"/><Relationship Id="rId18" Type="http://schemas.openxmlformats.org/officeDocument/2006/relationships/control" Target="../activeX/activeX153.xml"/><Relationship Id="rId26" Type="http://schemas.openxmlformats.org/officeDocument/2006/relationships/control" Target="../activeX/activeX161.xml"/><Relationship Id="rId39" Type="http://schemas.openxmlformats.org/officeDocument/2006/relationships/image" Target="../media/image155.wmf"/><Relationship Id="rId21" Type="http://schemas.openxmlformats.org/officeDocument/2006/relationships/control" Target="../activeX/activeX156.xml"/><Relationship Id="rId34" Type="http://schemas.openxmlformats.org/officeDocument/2006/relationships/image" Target="../media/image150.wmf"/><Relationship Id="rId42" Type="http://schemas.openxmlformats.org/officeDocument/2006/relationships/image" Target="../media/image158.wmf"/><Relationship Id="rId47" Type="http://schemas.openxmlformats.org/officeDocument/2006/relationships/image" Target="../media/image163.wmf"/><Relationship Id="rId7" Type="http://schemas.openxmlformats.org/officeDocument/2006/relationships/audio" Target="../media/media35.wav"/><Relationship Id="rId2" Type="http://schemas.microsoft.com/office/2007/relationships/media" Target="../media/media33.wav"/><Relationship Id="rId16" Type="http://schemas.openxmlformats.org/officeDocument/2006/relationships/control" Target="../activeX/activeX151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9.vml"/><Relationship Id="rId6" Type="http://schemas.microsoft.com/office/2007/relationships/media" Target="../media/media35.wav"/><Relationship Id="rId11" Type="http://schemas.openxmlformats.org/officeDocument/2006/relationships/control" Target="../activeX/activeX146.xml"/><Relationship Id="rId24" Type="http://schemas.openxmlformats.org/officeDocument/2006/relationships/control" Target="../activeX/activeX159.xml"/><Relationship Id="rId32" Type="http://schemas.openxmlformats.org/officeDocument/2006/relationships/image" Target="../media/image148.wmf"/><Relationship Id="rId37" Type="http://schemas.openxmlformats.org/officeDocument/2006/relationships/image" Target="../media/image153.wmf"/><Relationship Id="rId40" Type="http://schemas.openxmlformats.org/officeDocument/2006/relationships/image" Target="../media/image156.wmf"/><Relationship Id="rId45" Type="http://schemas.openxmlformats.org/officeDocument/2006/relationships/image" Target="../media/image161.wmf"/><Relationship Id="rId5" Type="http://schemas.openxmlformats.org/officeDocument/2006/relationships/audio" Target="../media/media34.wav"/><Relationship Id="rId15" Type="http://schemas.openxmlformats.org/officeDocument/2006/relationships/control" Target="../activeX/activeX150.xml"/><Relationship Id="rId23" Type="http://schemas.openxmlformats.org/officeDocument/2006/relationships/control" Target="../activeX/activeX158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152.wmf"/><Relationship Id="rId10" Type="http://schemas.openxmlformats.org/officeDocument/2006/relationships/control" Target="../activeX/activeX145.xml"/><Relationship Id="rId19" Type="http://schemas.openxmlformats.org/officeDocument/2006/relationships/control" Target="../activeX/activeX154.xml"/><Relationship Id="rId31" Type="http://schemas.openxmlformats.org/officeDocument/2006/relationships/image" Target="../media/image147.wmf"/><Relationship Id="rId44" Type="http://schemas.openxmlformats.org/officeDocument/2006/relationships/image" Target="../media/image160.wmf"/><Relationship Id="rId4" Type="http://schemas.microsoft.com/office/2007/relationships/media" Target="../media/media34.wav"/><Relationship Id="rId9" Type="http://schemas.openxmlformats.org/officeDocument/2006/relationships/audio" Target="../media/media36.wav"/><Relationship Id="rId14" Type="http://schemas.openxmlformats.org/officeDocument/2006/relationships/control" Target="../activeX/activeX149.xml"/><Relationship Id="rId22" Type="http://schemas.openxmlformats.org/officeDocument/2006/relationships/control" Target="../activeX/activeX157.xml"/><Relationship Id="rId27" Type="http://schemas.openxmlformats.org/officeDocument/2006/relationships/control" Target="../activeX/activeX162.xml"/><Relationship Id="rId30" Type="http://schemas.openxmlformats.org/officeDocument/2006/relationships/image" Target="../media/image146.wmf"/><Relationship Id="rId35" Type="http://schemas.openxmlformats.org/officeDocument/2006/relationships/image" Target="../media/image151.wmf"/><Relationship Id="rId43" Type="http://schemas.openxmlformats.org/officeDocument/2006/relationships/image" Target="../media/image159.wmf"/><Relationship Id="rId8" Type="http://schemas.microsoft.com/office/2007/relationships/media" Target="../media/media36.wav"/><Relationship Id="rId3" Type="http://schemas.openxmlformats.org/officeDocument/2006/relationships/audio" Target="../media/media33.wav"/><Relationship Id="rId12" Type="http://schemas.openxmlformats.org/officeDocument/2006/relationships/control" Target="../activeX/activeX147.xml"/><Relationship Id="rId17" Type="http://schemas.openxmlformats.org/officeDocument/2006/relationships/control" Target="../activeX/activeX152.xml"/><Relationship Id="rId25" Type="http://schemas.openxmlformats.org/officeDocument/2006/relationships/control" Target="../activeX/activeX160.xml"/><Relationship Id="rId33" Type="http://schemas.openxmlformats.org/officeDocument/2006/relationships/image" Target="../media/image149.wmf"/><Relationship Id="rId38" Type="http://schemas.openxmlformats.org/officeDocument/2006/relationships/image" Target="../media/image154.wmf"/><Relationship Id="rId46" Type="http://schemas.openxmlformats.org/officeDocument/2006/relationships/image" Target="../media/image162.wmf"/><Relationship Id="rId20" Type="http://schemas.openxmlformats.org/officeDocument/2006/relationships/control" Target="../activeX/activeX155.xml"/><Relationship Id="rId41" Type="http://schemas.openxmlformats.org/officeDocument/2006/relationships/image" Target="../media/image157.wmf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166.xml"/><Relationship Id="rId18" Type="http://schemas.openxmlformats.org/officeDocument/2006/relationships/control" Target="../activeX/activeX171.xml"/><Relationship Id="rId26" Type="http://schemas.openxmlformats.org/officeDocument/2006/relationships/control" Target="../activeX/activeX179.xml"/><Relationship Id="rId39" Type="http://schemas.openxmlformats.org/officeDocument/2006/relationships/image" Target="../media/image173.wmf"/><Relationship Id="rId21" Type="http://schemas.openxmlformats.org/officeDocument/2006/relationships/control" Target="../activeX/activeX174.xml"/><Relationship Id="rId34" Type="http://schemas.openxmlformats.org/officeDocument/2006/relationships/image" Target="../media/image168.wmf"/><Relationship Id="rId42" Type="http://schemas.openxmlformats.org/officeDocument/2006/relationships/image" Target="../media/image176.wmf"/><Relationship Id="rId47" Type="http://schemas.openxmlformats.org/officeDocument/2006/relationships/image" Target="../media/image181.wmf"/><Relationship Id="rId7" Type="http://schemas.openxmlformats.org/officeDocument/2006/relationships/audio" Target="../media/media39.wav"/><Relationship Id="rId2" Type="http://schemas.microsoft.com/office/2007/relationships/media" Target="../media/media37.wav"/><Relationship Id="rId16" Type="http://schemas.openxmlformats.org/officeDocument/2006/relationships/control" Target="../activeX/activeX169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0.vml"/><Relationship Id="rId6" Type="http://schemas.microsoft.com/office/2007/relationships/media" Target="../media/media39.wav"/><Relationship Id="rId11" Type="http://schemas.openxmlformats.org/officeDocument/2006/relationships/control" Target="../activeX/activeX164.xml"/><Relationship Id="rId24" Type="http://schemas.openxmlformats.org/officeDocument/2006/relationships/control" Target="../activeX/activeX177.xml"/><Relationship Id="rId32" Type="http://schemas.openxmlformats.org/officeDocument/2006/relationships/image" Target="../media/image166.wmf"/><Relationship Id="rId37" Type="http://schemas.openxmlformats.org/officeDocument/2006/relationships/image" Target="../media/image171.wmf"/><Relationship Id="rId40" Type="http://schemas.openxmlformats.org/officeDocument/2006/relationships/image" Target="../media/image174.wmf"/><Relationship Id="rId45" Type="http://schemas.openxmlformats.org/officeDocument/2006/relationships/image" Target="../media/image179.wmf"/><Relationship Id="rId5" Type="http://schemas.openxmlformats.org/officeDocument/2006/relationships/audio" Target="../media/media38.wav"/><Relationship Id="rId15" Type="http://schemas.openxmlformats.org/officeDocument/2006/relationships/control" Target="../activeX/activeX168.xml"/><Relationship Id="rId23" Type="http://schemas.openxmlformats.org/officeDocument/2006/relationships/control" Target="../activeX/activeX176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170.wmf"/><Relationship Id="rId10" Type="http://schemas.openxmlformats.org/officeDocument/2006/relationships/control" Target="../activeX/activeX163.xml"/><Relationship Id="rId19" Type="http://schemas.openxmlformats.org/officeDocument/2006/relationships/control" Target="../activeX/activeX172.xml"/><Relationship Id="rId31" Type="http://schemas.openxmlformats.org/officeDocument/2006/relationships/image" Target="../media/image165.wmf"/><Relationship Id="rId44" Type="http://schemas.openxmlformats.org/officeDocument/2006/relationships/image" Target="../media/image178.wmf"/><Relationship Id="rId4" Type="http://schemas.microsoft.com/office/2007/relationships/media" Target="../media/media38.wav"/><Relationship Id="rId9" Type="http://schemas.openxmlformats.org/officeDocument/2006/relationships/audio" Target="../media/media40.wav"/><Relationship Id="rId14" Type="http://schemas.openxmlformats.org/officeDocument/2006/relationships/control" Target="../activeX/activeX167.xml"/><Relationship Id="rId22" Type="http://schemas.openxmlformats.org/officeDocument/2006/relationships/control" Target="../activeX/activeX175.xml"/><Relationship Id="rId27" Type="http://schemas.openxmlformats.org/officeDocument/2006/relationships/control" Target="../activeX/activeX180.xml"/><Relationship Id="rId30" Type="http://schemas.openxmlformats.org/officeDocument/2006/relationships/image" Target="../media/image164.wmf"/><Relationship Id="rId35" Type="http://schemas.openxmlformats.org/officeDocument/2006/relationships/image" Target="../media/image169.wmf"/><Relationship Id="rId43" Type="http://schemas.openxmlformats.org/officeDocument/2006/relationships/image" Target="../media/image177.wmf"/><Relationship Id="rId8" Type="http://schemas.microsoft.com/office/2007/relationships/media" Target="../media/media40.wav"/><Relationship Id="rId3" Type="http://schemas.openxmlformats.org/officeDocument/2006/relationships/audio" Target="../media/media37.wav"/><Relationship Id="rId12" Type="http://schemas.openxmlformats.org/officeDocument/2006/relationships/control" Target="../activeX/activeX165.xml"/><Relationship Id="rId17" Type="http://schemas.openxmlformats.org/officeDocument/2006/relationships/control" Target="../activeX/activeX170.xml"/><Relationship Id="rId25" Type="http://schemas.openxmlformats.org/officeDocument/2006/relationships/control" Target="../activeX/activeX178.xml"/><Relationship Id="rId33" Type="http://schemas.openxmlformats.org/officeDocument/2006/relationships/image" Target="../media/image167.wmf"/><Relationship Id="rId38" Type="http://schemas.openxmlformats.org/officeDocument/2006/relationships/image" Target="../media/image172.wmf"/><Relationship Id="rId46" Type="http://schemas.openxmlformats.org/officeDocument/2006/relationships/image" Target="../media/image180.wmf"/><Relationship Id="rId20" Type="http://schemas.openxmlformats.org/officeDocument/2006/relationships/control" Target="../activeX/activeX173.xml"/><Relationship Id="rId41" Type="http://schemas.openxmlformats.org/officeDocument/2006/relationships/image" Target="../media/image175.wmf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184.xml"/><Relationship Id="rId18" Type="http://schemas.openxmlformats.org/officeDocument/2006/relationships/control" Target="../activeX/activeX189.xml"/><Relationship Id="rId26" Type="http://schemas.openxmlformats.org/officeDocument/2006/relationships/control" Target="../activeX/activeX197.xml"/><Relationship Id="rId39" Type="http://schemas.openxmlformats.org/officeDocument/2006/relationships/image" Target="../media/image191.wmf"/><Relationship Id="rId21" Type="http://schemas.openxmlformats.org/officeDocument/2006/relationships/control" Target="../activeX/activeX192.xml"/><Relationship Id="rId34" Type="http://schemas.openxmlformats.org/officeDocument/2006/relationships/image" Target="../media/image186.wmf"/><Relationship Id="rId42" Type="http://schemas.openxmlformats.org/officeDocument/2006/relationships/image" Target="../media/image194.wmf"/><Relationship Id="rId47" Type="http://schemas.openxmlformats.org/officeDocument/2006/relationships/image" Target="../media/image199.wmf"/><Relationship Id="rId7" Type="http://schemas.openxmlformats.org/officeDocument/2006/relationships/audio" Target="../media/media43.wav"/><Relationship Id="rId2" Type="http://schemas.microsoft.com/office/2007/relationships/media" Target="../media/media41.wav"/><Relationship Id="rId16" Type="http://schemas.openxmlformats.org/officeDocument/2006/relationships/control" Target="../activeX/activeX187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1.vml"/><Relationship Id="rId6" Type="http://schemas.microsoft.com/office/2007/relationships/media" Target="../media/media43.wav"/><Relationship Id="rId11" Type="http://schemas.openxmlformats.org/officeDocument/2006/relationships/control" Target="../activeX/activeX182.xml"/><Relationship Id="rId24" Type="http://schemas.openxmlformats.org/officeDocument/2006/relationships/control" Target="../activeX/activeX195.xml"/><Relationship Id="rId32" Type="http://schemas.openxmlformats.org/officeDocument/2006/relationships/image" Target="../media/image184.wmf"/><Relationship Id="rId37" Type="http://schemas.openxmlformats.org/officeDocument/2006/relationships/image" Target="../media/image189.wmf"/><Relationship Id="rId40" Type="http://schemas.openxmlformats.org/officeDocument/2006/relationships/image" Target="../media/image192.wmf"/><Relationship Id="rId45" Type="http://schemas.openxmlformats.org/officeDocument/2006/relationships/image" Target="../media/image197.wmf"/><Relationship Id="rId5" Type="http://schemas.openxmlformats.org/officeDocument/2006/relationships/audio" Target="../media/media42.wav"/><Relationship Id="rId15" Type="http://schemas.openxmlformats.org/officeDocument/2006/relationships/control" Target="../activeX/activeX186.xml"/><Relationship Id="rId23" Type="http://schemas.openxmlformats.org/officeDocument/2006/relationships/control" Target="../activeX/activeX194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188.wmf"/><Relationship Id="rId10" Type="http://schemas.openxmlformats.org/officeDocument/2006/relationships/control" Target="../activeX/activeX181.xml"/><Relationship Id="rId19" Type="http://schemas.openxmlformats.org/officeDocument/2006/relationships/control" Target="../activeX/activeX190.xml"/><Relationship Id="rId31" Type="http://schemas.openxmlformats.org/officeDocument/2006/relationships/image" Target="../media/image183.wmf"/><Relationship Id="rId44" Type="http://schemas.openxmlformats.org/officeDocument/2006/relationships/image" Target="../media/image196.wmf"/><Relationship Id="rId4" Type="http://schemas.microsoft.com/office/2007/relationships/media" Target="../media/media42.wav"/><Relationship Id="rId9" Type="http://schemas.openxmlformats.org/officeDocument/2006/relationships/audio" Target="../media/media44.wav"/><Relationship Id="rId14" Type="http://schemas.openxmlformats.org/officeDocument/2006/relationships/control" Target="../activeX/activeX185.xml"/><Relationship Id="rId22" Type="http://schemas.openxmlformats.org/officeDocument/2006/relationships/control" Target="../activeX/activeX193.xml"/><Relationship Id="rId27" Type="http://schemas.openxmlformats.org/officeDocument/2006/relationships/control" Target="../activeX/activeX198.xml"/><Relationship Id="rId30" Type="http://schemas.openxmlformats.org/officeDocument/2006/relationships/image" Target="../media/image182.wmf"/><Relationship Id="rId35" Type="http://schemas.openxmlformats.org/officeDocument/2006/relationships/image" Target="../media/image187.wmf"/><Relationship Id="rId43" Type="http://schemas.openxmlformats.org/officeDocument/2006/relationships/image" Target="../media/image195.wmf"/><Relationship Id="rId8" Type="http://schemas.microsoft.com/office/2007/relationships/media" Target="../media/media44.wav"/><Relationship Id="rId3" Type="http://schemas.openxmlformats.org/officeDocument/2006/relationships/audio" Target="../media/media41.wav"/><Relationship Id="rId12" Type="http://schemas.openxmlformats.org/officeDocument/2006/relationships/control" Target="../activeX/activeX183.xml"/><Relationship Id="rId17" Type="http://schemas.openxmlformats.org/officeDocument/2006/relationships/control" Target="../activeX/activeX188.xml"/><Relationship Id="rId25" Type="http://schemas.openxmlformats.org/officeDocument/2006/relationships/control" Target="../activeX/activeX196.xml"/><Relationship Id="rId33" Type="http://schemas.openxmlformats.org/officeDocument/2006/relationships/image" Target="../media/image185.wmf"/><Relationship Id="rId38" Type="http://schemas.openxmlformats.org/officeDocument/2006/relationships/image" Target="../media/image190.wmf"/><Relationship Id="rId46" Type="http://schemas.openxmlformats.org/officeDocument/2006/relationships/image" Target="../media/image198.wmf"/><Relationship Id="rId20" Type="http://schemas.openxmlformats.org/officeDocument/2006/relationships/control" Target="../activeX/activeX191.xml"/><Relationship Id="rId41" Type="http://schemas.openxmlformats.org/officeDocument/2006/relationships/image" Target="../media/image193.wmf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02.xml"/><Relationship Id="rId18" Type="http://schemas.openxmlformats.org/officeDocument/2006/relationships/control" Target="../activeX/activeX207.xml"/><Relationship Id="rId26" Type="http://schemas.openxmlformats.org/officeDocument/2006/relationships/control" Target="../activeX/activeX215.xml"/><Relationship Id="rId39" Type="http://schemas.openxmlformats.org/officeDocument/2006/relationships/image" Target="../media/image209.wmf"/><Relationship Id="rId21" Type="http://schemas.openxmlformats.org/officeDocument/2006/relationships/control" Target="../activeX/activeX210.xml"/><Relationship Id="rId34" Type="http://schemas.openxmlformats.org/officeDocument/2006/relationships/image" Target="../media/image204.wmf"/><Relationship Id="rId42" Type="http://schemas.openxmlformats.org/officeDocument/2006/relationships/image" Target="../media/image212.wmf"/><Relationship Id="rId47" Type="http://schemas.openxmlformats.org/officeDocument/2006/relationships/image" Target="../media/image217.wmf"/><Relationship Id="rId7" Type="http://schemas.openxmlformats.org/officeDocument/2006/relationships/audio" Target="../media/media47.wav"/><Relationship Id="rId2" Type="http://schemas.microsoft.com/office/2007/relationships/media" Target="../media/media45.wav"/><Relationship Id="rId16" Type="http://schemas.openxmlformats.org/officeDocument/2006/relationships/control" Target="../activeX/activeX205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2.vml"/><Relationship Id="rId6" Type="http://schemas.microsoft.com/office/2007/relationships/media" Target="../media/media47.wav"/><Relationship Id="rId11" Type="http://schemas.openxmlformats.org/officeDocument/2006/relationships/control" Target="../activeX/activeX200.xml"/><Relationship Id="rId24" Type="http://schemas.openxmlformats.org/officeDocument/2006/relationships/control" Target="../activeX/activeX213.xml"/><Relationship Id="rId32" Type="http://schemas.openxmlformats.org/officeDocument/2006/relationships/image" Target="../media/image202.wmf"/><Relationship Id="rId37" Type="http://schemas.openxmlformats.org/officeDocument/2006/relationships/image" Target="../media/image207.wmf"/><Relationship Id="rId40" Type="http://schemas.openxmlformats.org/officeDocument/2006/relationships/image" Target="../media/image210.wmf"/><Relationship Id="rId45" Type="http://schemas.openxmlformats.org/officeDocument/2006/relationships/image" Target="../media/image215.wmf"/><Relationship Id="rId5" Type="http://schemas.openxmlformats.org/officeDocument/2006/relationships/audio" Target="../media/media46.wav"/><Relationship Id="rId15" Type="http://schemas.openxmlformats.org/officeDocument/2006/relationships/control" Target="../activeX/activeX204.xml"/><Relationship Id="rId23" Type="http://schemas.openxmlformats.org/officeDocument/2006/relationships/control" Target="../activeX/activeX212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06.wmf"/><Relationship Id="rId10" Type="http://schemas.openxmlformats.org/officeDocument/2006/relationships/control" Target="../activeX/activeX199.xml"/><Relationship Id="rId19" Type="http://schemas.openxmlformats.org/officeDocument/2006/relationships/control" Target="../activeX/activeX208.xml"/><Relationship Id="rId31" Type="http://schemas.openxmlformats.org/officeDocument/2006/relationships/image" Target="../media/image201.wmf"/><Relationship Id="rId44" Type="http://schemas.openxmlformats.org/officeDocument/2006/relationships/image" Target="../media/image214.wmf"/><Relationship Id="rId4" Type="http://schemas.microsoft.com/office/2007/relationships/media" Target="../media/media46.wav"/><Relationship Id="rId9" Type="http://schemas.openxmlformats.org/officeDocument/2006/relationships/audio" Target="../media/media48.wav"/><Relationship Id="rId14" Type="http://schemas.openxmlformats.org/officeDocument/2006/relationships/control" Target="../activeX/activeX203.xml"/><Relationship Id="rId22" Type="http://schemas.openxmlformats.org/officeDocument/2006/relationships/control" Target="../activeX/activeX211.xml"/><Relationship Id="rId27" Type="http://schemas.openxmlformats.org/officeDocument/2006/relationships/control" Target="../activeX/activeX216.xml"/><Relationship Id="rId30" Type="http://schemas.openxmlformats.org/officeDocument/2006/relationships/image" Target="../media/image200.wmf"/><Relationship Id="rId35" Type="http://schemas.openxmlformats.org/officeDocument/2006/relationships/image" Target="../media/image205.wmf"/><Relationship Id="rId43" Type="http://schemas.openxmlformats.org/officeDocument/2006/relationships/image" Target="../media/image213.wmf"/><Relationship Id="rId8" Type="http://schemas.microsoft.com/office/2007/relationships/media" Target="../media/media48.wav"/><Relationship Id="rId3" Type="http://schemas.openxmlformats.org/officeDocument/2006/relationships/audio" Target="../media/media45.wav"/><Relationship Id="rId12" Type="http://schemas.openxmlformats.org/officeDocument/2006/relationships/control" Target="../activeX/activeX201.xml"/><Relationship Id="rId17" Type="http://schemas.openxmlformats.org/officeDocument/2006/relationships/control" Target="../activeX/activeX206.xml"/><Relationship Id="rId25" Type="http://schemas.openxmlformats.org/officeDocument/2006/relationships/control" Target="../activeX/activeX214.xml"/><Relationship Id="rId33" Type="http://schemas.openxmlformats.org/officeDocument/2006/relationships/image" Target="../media/image203.wmf"/><Relationship Id="rId38" Type="http://schemas.openxmlformats.org/officeDocument/2006/relationships/image" Target="../media/image208.wmf"/><Relationship Id="rId46" Type="http://schemas.openxmlformats.org/officeDocument/2006/relationships/image" Target="../media/image216.wmf"/><Relationship Id="rId20" Type="http://schemas.openxmlformats.org/officeDocument/2006/relationships/control" Target="../activeX/activeX209.xml"/><Relationship Id="rId41" Type="http://schemas.openxmlformats.org/officeDocument/2006/relationships/image" Target="../media/image211.wmf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20.xml"/><Relationship Id="rId18" Type="http://schemas.openxmlformats.org/officeDocument/2006/relationships/control" Target="../activeX/activeX225.xml"/><Relationship Id="rId26" Type="http://schemas.openxmlformats.org/officeDocument/2006/relationships/control" Target="../activeX/activeX233.xml"/><Relationship Id="rId39" Type="http://schemas.openxmlformats.org/officeDocument/2006/relationships/image" Target="../media/image227.wmf"/><Relationship Id="rId21" Type="http://schemas.openxmlformats.org/officeDocument/2006/relationships/control" Target="../activeX/activeX228.xml"/><Relationship Id="rId34" Type="http://schemas.openxmlformats.org/officeDocument/2006/relationships/image" Target="../media/image222.wmf"/><Relationship Id="rId42" Type="http://schemas.openxmlformats.org/officeDocument/2006/relationships/image" Target="../media/image230.wmf"/><Relationship Id="rId47" Type="http://schemas.openxmlformats.org/officeDocument/2006/relationships/image" Target="../media/image235.wmf"/><Relationship Id="rId7" Type="http://schemas.openxmlformats.org/officeDocument/2006/relationships/audio" Target="../media/media51.wav"/><Relationship Id="rId2" Type="http://schemas.microsoft.com/office/2007/relationships/media" Target="../media/media49.wav"/><Relationship Id="rId16" Type="http://schemas.openxmlformats.org/officeDocument/2006/relationships/control" Target="../activeX/activeX223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3.vml"/><Relationship Id="rId6" Type="http://schemas.microsoft.com/office/2007/relationships/media" Target="../media/media51.wav"/><Relationship Id="rId11" Type="http://schemas.openxmlformats.org/officeDocument/2006/relationships/control" Target="../activeX/activeX218.xml"/><Relationship Id="rId24" Type="http://schemas.openxmlformats.org/officeDocument/2006/relationships/control" Target="../activeX/activeX231.xml"/><Relationship Id="rId32" Type="http://schemas.openxmlformats.org/officeDocument/2006/relationships/image" Target="../media/image220.wmf"/><Relationship Id="rId37" Type="http://schemas.openxmlformats.org/officeDocument/2006/relationships/image" Target="../media/image225.wmf"/><Relationship Id="rId40" Type="http://schemas.openxmlformats.org/officeDocument/2006/relationships/image" Target="../media/image228.wmf"/><Relationship Id="rId45" Type="http://schemas.openxmlformats.org/officeDocument/2006/relationships/image" Target="../media/image233.wmf"/><Relationship Id="rId5" Type="http://schemas.openxmlformats.org/officeDocument/2006/relationships/audio" Target="../media/media50.wav"/><Relationship Id="rId15" Type="http://schemas.openxmlformats.org/officeDocument/2006/relationships/control" Target="../activeX/activeX222.xml"/><Relationship Id="rId23" Type="http://schemas.openxmlformats.org/officeDocument/2006/relationships/control" Target="../activeX/activeX230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24.wmf"/><Relationship Id="rId10" Type="http://schemas.openxmlformats.org/officeDocument/2006/relationships/control" Target="../activeX/activeX217.xml"/><Relationship Id="rId19" Type="http://schemas.openxmlformats.org/officeDocument/2006/relationships/control" Target="../activeX/activeX226.xml"/><Relationship Id="rId31" Type="http://schemas.openxmlformats.org/officeDocument/2006/relationships/image" Target="../media/image219.wmf"/><Relationship Id="rId44" Type="http://schemas.openxmlformats.org/officeDocument/2006/relationships/image" Target="../media/image232.wmf"/><Relationship Id="rId4" Type="http://schemas.microsoft.com/office/2007/relationships/media" Target="../media/media50.wav"/><Relationship Id="rId9" Type="http://schemas.openxmlformats.org/officeDocument/2006/relationships/audio" Target="../media/media52.wav"/><Relationship Id="rId14" Type="http://schemas.openxmlformats.org/officeDocument/2006/relationships/control" Target="../activeX/activeX221.xml"/><Relationship Id="rId22" Type="http://schemas.openxmlformats.org/officeDocument/2006/relationships/control" Target="../activeX/activeX229.xml"/><Relationship Id="rId27" Type="http://schemas.openxmlformats.org/officeDocument/2006/relationships/control" Target="../activeX/activeX234.xml"/><Relationship Id="rId30" Type="http://schemas.openxmlformats.org/officeDocument/2006/relationships/image" Target="../media/image218.wmf"/><Relationship Id="rId35" Type="http://schemas.openxmlformats.org/officeDocument/2006/relationships/image" Target="../media/image223.wmf"/><Relationship Id="rId43" Type="http://schemas.openxmlformats.org/officeDocument/2006/relationships/image" Target="../media/image231.wmf"/><Relationship Id="rId8" Type="http://schemas.microsoft.com/office/2007/relationships/media" Target="../media/media52.wav"/><Relationship Id="rId3" Type="http://schemas.openxmlformats.org/officeDocument/2006/relationships/audio" Target="../media/media49.wav"/><Relationship Id="rId12" Type="http://schemas.openxmlformats.org/officeDocument/2006/relationships/control" Target="../activeX/activeX219.xml"/><Relationship Id="rId17" Type="http://schemas.openxmlformats.org/officeDocument/2006/relationships/control" Target="../activeX/activeX224.xml"/><Relationship Id="rId25" Type="http://schemas.openxmlformats.org/officeDocument/2006/relationships/control" Target="../activeX/activeX232.xml"/><Relationship Id="rId33" Type="http://schemas.openxmlformats.org/officeDocument/2006/relationships/image" Target="../media/image221.wmf"/><Relationship Id="rId38" Type="http://schemas.openxmlformats.org/officeDocument/2006/relationships/image" Target="../media/image226.wmf"/><Relationship Id="rId46" Type="http://schemas.openxmlformats.org/officeDocument/2006/relationships/image" Target="../media/image234.wmf"/><Relationship Id="rId20" Type="http://schemas.openxmlformats.org/officeDocument/2006/relationships/control" Target="../activeX/activeX227.xml"/><Relationship Id="rId41" Type="http://schemas.openxmlformats.org/officeDocument/2006/relationships/image" Target="../media/image229.wmf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38.xml"/><Relationship Id="rId18" Type="http://schemas.openxmlformats.org/officeDocument/2006/relationships/control" Target="../activeX/activeX243.xml"/><Relationship Id="rId26" Type="http://schemas.openxmlformats.org/officeDocument/2006/relationships/control" Target="../activeX/activeX251.xml"/><Relationship Id="rId39" Type="http://schemas.openxmlformats.org/officeDocument/2006/relationships/image" Target="../media/image245.wmf"/><Relationship Id="rId21" Type="http://schemas.openxmlformats.org/officeDocument/2006/relationships/control" Target="../activeX/activeX246.xml"/><Relationship Id="rId34" Type="http://schemas.openxmlformats.org/officeDocument/2006/relationships/image" Target="../media/image240.wmf"/><Relationship Id="rId42" Type="http://schemas.openxmlformats.org/officeDocument/2006/relationships/image" Target="../media/image248.wmf"/><Relationship Id="rId47" Type="http://schemas.openxmlformats.org/officeDocument/2006/relationships/image" Target="../media/image253.wmf"/><Relationship Id="rId7" Type="http://schemas.openxmlformats.org/officeDocument/2006/relationships/audio" Target="../media/media55.wav"/><Relationship Id="rId2" Type="http://schemas.microsoft.com/office/2007/relationships/media" Target="../media/media53.wav"/><Relationship Id="rId16" Type="http://schemas.openxmlformats.org/officeDocument/2006/relationships/control" Target="../activeX/activeX241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4.vml"/><Relationship Id="rId6" Type="http://schemas.microsoft.com/office/2007/relationships/media" Target="../media/media55.wav"/><Relationship Id="rId11" Type="http://schemas.openxmlformats.org/officeDocument/2006/relationships/control" Target="../activeX/activeX236.xml"/><Relationship Id="rId24" Type="http://schemas.openxmlformats.org/officeDocument/2006/relationships/control" Target="../activeX/activeX249.xml"/><Relationship Id="rId32" Type="http://schemas.openxmlformats.org/officeDocument/2006/relationships/image" Target="../media/image238.wmf"/><Relationship Id="rId37" Type="http://schemas.openxmlformats.org/officeDocument/2006/relationships/image" Target="../media/image243.wmf"/><Relationship Id="rId40" Type="http://schemas.openxmlformats.org/officeDocument/2006/relationships/image" Target="../media/image246.wmf"/><Relationship Id="rId45" Type="http://schemas.openxmlformats.org/officeDocument/2006/relationships/image" Target="../media/image251.wmf"/><Relationship Id="rId5" Type="http://schemas.openxmlformats.org/officeDocument/2006/relationships/audio" Target="../media/media54.wav"/><Relationship Id="rId15" Type="http://schemas.openxmlformats.org/officeDocument/2006/relationships/control" Target="../activeX/activeX240.xml"/><Relationship Id="rId23" Type="http://schemas.openxmlformats.org/officeDocument/2006/relationships/control" Target="../activeX/activeX248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42.wmf"/><Relationship Id="rId10" Type="http://schemas.openxmlformats.org/officeDocument/2006/relationships/control" Target="../activeX/activeX235.xml"/><Relationship Id="rId19" Type="http://schemas.openxmlformats.org/officeDocument/2006/relationships/control" Target="../activeX/activeX244.xml"/><Relationship Id="rId31" Type="http://schemas.openxmlformats.org/officeDocument/2006/relationships/image" Target="../media/image237.wmf"/><Relationship Id="rId44" Type="http://schemas.openxmlformats.org/officeDocument/2006/relationships/image" Target="../media/image250.wmf"/><Relationship Id="rId4" Type="http://schemas.microsoft.com/office/2007/relationships/media" Target="../media/media54.wav"/><Relationship Id="rId9" Type="http://schemas.openxmlformats.org/officeDocument/2006/relationships/audio" Target="../media/media56.wav"/><Relationship Id="rId14" Type="http://schemas.openxmlformats.org/officeDocument/2006/relationships/control" Target="../activeX/activeX239.xml"/><Relationship Id="rId22" Type="http://schemas.openxmlformats.org/officeDocument/2006/relationships/control" Target="../activeX/activeX247.xml"/><Relationship Id="rId27" Type="http://schemas.openxmlformats.org/officeDocument/2006/relationships/control" Target="../activeX/activeX252.xml"/><Relationship Id="rId30" Type="http://schemas.openxmlformats.org/officeDocument/2006/relationships/image" Target="../media/image236.wmf"/><Relationship Id="rId35" Type="http://schemas.openxmlformats.org/officeDocument/2006/relationships/image" Target="../media/image241.wmf"/><Relationship Id="rId43" Type="http://schemas.openxmlformats.org/officeDocument/2006/relationships/image" Target="../media/image249.wmf"/><Relationship Id="rId8" Type="http://schemas.microsoft.com/office/2007/relationships/media" Target="../media/media56.wav"/><Relationship Id="rId3" Type="http://schemas.openxmlformats.org/officeDocument/2006/relationships/audio" Target="../media/media53.wav"/><Relationship Id="rId12" Type="http://schemas.openxmlformats.org/officeDocument/2006/relationships/control" Target="../activeX/activeX237.xml"/><Relationship Id="rId17" Type="http://schemas.openxmlformats.org/officeDocument/2006/relationships/control" Target="../activeX/activeX242.xml"/><Relationship Id="rId25" Type="http://schemas.openxmlformats.org/officeDocument/2006/relationships/control" Target="../activeX/activeX250.xml"/><Relationship Id="rId33" Type="http://schemas.openxmlformats.org/officeDocument/2006/relationships/image" Target="../media/image239.wmf"/><Relationship Id="rId38" Type="http://schemas.openxmlformats.org/officeDocument/2006/relationships/image" Target="../media/image244.wmf"/><Relationship Id="rId46" Type="http://schemas.openxmlformats.org/officeDocument/2006/relationships/image" Target="../media/image252.wmf"/><Relationship Id="rId20" Type="http://schemas.openxmlformats.org/officeDocument/2006/relationships/control" Target="../activeX/activeX245.xml"/><Relationship Id="rId41" Type="http://schemas.openxmlformats.org/officeDocument/2006/relationships/image" Target="../media/image247.wmf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56.xml"/><Relationship Id="rId18" Type="http://schemas.openxmlformats.org/officeDocument/2006/relationships/control" Target="../activeX/activeX261.xml"/><Relationship Id="rId26" Type="http://schemas.openxmlformats.org/officeDocument/2006/relationships/control" Target="../activeX/activeX269.xml"/><Relationship Id="rId39" Type="http://schemas.openxmlformats.org/officeDocument/2006/relationships/image" Target="../media/image263.wmf"/><Relationship Id="rId21" Type="http://schemas.openxmlformats.org/officeDocument/2006/relationships/control" Target="../activeX/activeX264.xml"/><Relationship Id="rId34" Type="http://schemas.openxmlformats.org/officeDocument/2006/relationships/image" Target="../media/image258.wmf"/><Relationship Id="rId42" Type="http://schemas.openxmlformats.org/officeDocument/2006/relationships/image" Target="../media/image266.wmf"/><Relationship Id="rId47" Type="http://schemas.openxmlformats.org/officeDocument/2006/relationships/image" Target="../media/image271.wmf"/><Relationship Id="rId7" Type="http://schemas.openxmlformats.org/officeDocument/2006/relationships/audio" Target="../media/media59.wav"/><Relationship Id="rId2" Type="http://schemas.microsoft.com/office/2007/relationships/media" Target="../media/media57.wav"/><Relationship Id="rId16" Type="http://schemas.openxmlformats.org/officeDocument/2006/relationships/control" Target="../activeX/activeX259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5.vml"/><Relationship Id="rId6" Type="http://schemas.microsoft.com/office/2007/relationships/media" Target="../media/media59.wav"/><Relationship Id="rId11" Type="http://schemas.openxmlformats.org/officeDocument/2006/relationships/control" Target="../activeX/activeX254.xml"/><Relationship Id="rId24" Type="http://schemas.openxmlformats.org/officeDocument/2006/relationships/control" Target="../activeX/activeX267.xml"/><Relationship Id="rId32" Type="http://schemas.openxmlformats.org/officeDocument/2006/relationships/image" Target="../media/image256.wmf"/><Relationship Id="rId37" Type="http://schemas.openxmlformats.org/officeDocument/2006/relationships/image" Target="../media/image261.wmf"/><Relationship Id="rId40" Type="http://schemas.openxmlformats.org/officeDocument/2006/relationships/image" Target="../media/image264.wmf"/><Relationship Id="rId45" Type="http://schemas.openxmlformats.org/officeDocument/2006/relationships/image" Target="../media/image269.wmf"/><Relationship Id="rId5" Type="http://schemas.openxmlformats.org/officeDocument/2006/relationships/audio" Target="../media/media58.wav"/><Relationship Id="rId15" Type="http://schemas.openxmlformats.org/officeDocument/2006/relationships/control" Target="../activeX/activeX258.xml"/><Relationship Id="rId23" Type="http://schemas.openxmlformats.org/officeDocument/2006/relationships/control" Target="../activeX/activeX266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60.wmf"/><Relationship Id="rId10" Type="http://schemas.openxmlformats.org/officeDocument/2006/relationships/control" Target="../activeX/activeX253.xml"/><Relationship Id="rId19" Type="http://schemas.openxmlformats.org/officeDocument/2006/relationships/control" Target="../activeX/activeX262.xml"/><Relationship Id="rId31" Type="http://schemas.openxmlformats.org/officeDocument/2006/relationships/image" Target="../media/image255.wmf"/><Relationship Id="rId44" Type="http://schemas.openxmlformats.org/officeDocument/2006/relationships/image" Target="../media/image268.wmf"/><Relationship Id="rId4" Type="http://schemas.microsoft.com/office/2007/relationships/media" Target="../media/media58.wav"/><Relationship Id="rId9" Type="http://schemas.openxmlformats.org/officeDocument/2006/relationships/audio" Target="../media/media60.wav"/><Relationship Id="rId14" Type="http://schemas.openxmlformats.org/officeDocument/2006/relationships/control" Target="../activeX/activeX257.xml"/><Relationship Id="rId22" Type="http://schemas.openxmlformats.org/officeDocument/2006/relationships/control" Target="../activeX/activeX265.xml"/><Relationship Id="rId27" Type="http://schemas.openxmlformats.org/officeDocument/2006/relationships/control" Target="../activeX/activeX270.xml"/><Relationship Id="rId30" Type="http://schemas.openxmlformats.org/officeDocument/2006/relationships/image" Target="../media/image254.wmf"/><Relationship Id="rId35" Type="http://schemas.openxmlformats.org/officeDocument/2006/relationships/image" Target="../media/image259.wmf"/><Relationship Id="rId43" Type="http://schemas.openxmlformats.org/officeDocument/2006/relationships/image" Target="../media/image267.wmf"/><Relationship Id="rId8" Type="http://schemas.microsoft.com/office/2007/relationships/media" Target="../media/media60.wav"/><Relationship Id="rId3" Type="http://schemas.openxmlformats.org/officeDocument/2006/relationships/audio" Target="../media/media57.wav"/><Relationship Id="rId12" Type="http://schemas.openxmlformats.org/officeDocument/2006/relationships/control" Target="../activeX/activeX255.xml"/><Relationship Id="rId17" Type="http://schemas.openxmlformats.org/officeDocument/2006/relationships/control" Target="../activeX/activeX260.xml"/><Relationship Id="rId25" Type="http://schemas.openxmlformats.org/officeDocument/2006/relationships/control" Target="../activeX/activeX268.xml"/><Relationship Id="rId33" Type="http://schemas.openxmlformats.org/officeDocument/2006/relationships/image" Target="../media/image257.wmf"/><Relationship Id="rId38" Type="http://schemas.openxmlformats.org/officeDocument/2006/relationships/image" Target="../media/image262.wmf"/><Relationship Id="rId46" Type="http://schemas.openxmlformats.org/officeDocument/2006/relationships/image" Target="../media/image270.wmf"/><Relationship Id="rId20" Type="http://schemas.openxmlformats.org/officeDocument/2006/relationships/control" Target="../activeX/activeX263.xml"/><Relationship Id="rId41" Type="http://schemas.openxmlformats.org/officeDocument/2006/relationships/image" Target="../media/image265.wmf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74.xml"/><Relationship Id="rId18" Type="http://schemas.openxmlformats.org/officeDocument/2006/relationships/control" Target="../activeX/activeX279.xml"/><Relationship Id="rId26" Type="http://schemas.openxmlformats.org/officeDocument/2006/relationships/control" Target="../activeX/activeX287.xml"/><Relationship Id="rId39" Type="http://schemas.openxmlformats.org/officeDocument/2006/relationships/image" Target="../media/image281.wmf"/><Relationship Id="rId21" Type="http://schemas.openxmlformats.org/officeDocument/2006/relationships/control" Target="../activeX/activeX282.xml"/><Relationship Id="rId34" Type="http://schemas.openxmlformats.org/officeDocument/2006/relationships/image" Target="../media/image276.wmf"/><Relationship Id="rId42" Type="http://schemas.openxmlformats.org/officeDocument/2006/relationships/image" Target="../media/image284.wmf"/><Relationship Id="rId47" Type="http://schemas.openxmlformats.org/officeDocument/2006/relationships/image" Target="../media/image289.wmf"/><Relationship Id="rId7" Type="http://schemas.openxmlformats.org/officeDocument/2006/relationships/audio" Target="../media/media63.wav"/><Relationship Id="rId2" Type="http://schemas.microsoft.com/office/2007/relationships/media" Target="../media/media61.wav"/><Relationship Id="rId16" Type="http://schemas.openxmlformats.org/officeDocument/2006/relationships/control" Target="../activeX/activeX277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6.vml"/><Relationship Id="rId6" Type="http://schemas.microsoft.com/office/2007/relationships/media" Target="../media/media63.wav"/><Relationship Id="rId11" Type="http://schemas.openxmlformats.org/officeDocument/2006/relationships/control" Target="../activeX/activeX272.xml"/><Relationship Id="rId24" Type="http://schemas.openxmlformats.org/officeDocument/2006/relationships/control" Target="../activeX/activeX285.xml"/><Relationship Id="rId32" Type="http://schemas.openxmlformats.org/officeDocument/2006/relationships/image" Target="../media/image274.wmf"/><Relationship Id="rId37" Type="http://schemas.openxmlformats.org/officeDocument/2006/relationships/image" Target="../media/image279.wmf"/><Relationship Id="rId40" Type="http://schemas.openxmlformats.org/officeDocument/2006/relationships/image" Target="../media/image282.wmf"/><Relationship Id="rId45" Type="http://schemas.openxmlformats.org/officeDocument/2006/relationships/image" Target="../media/image287.wmf"/><Relationship Id="rId5" Type="http://schemas.openxmlformats.org/officeDocument/2006/relationships/audio" Target="../media/media62.wav"/><Relationship Id="rId15" Type="http://schemas.openxmlformats.org/officeDocument/2006/relationships/control" Target="../activeX/activeX276.xml"/><Relationship Id="rId23" Type="http://schemas.openxmlformats.org/officeDocument/2006/relationships/control" Target="../activeX/activeX284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78.wmf"/><Relationship Id="rId10" Type="http://schemas.openxmlformats.org/officeDocument/2006/relationships/control" Target="../activeX/activeX271.xml"/><Relationship Id="rId19" Type="http://schemas.openxmlformats.org/officeDocument/2006/relationships/control" Target="../activeX/activeX280.xml"/><Relationship Id="rId31" Type="http://schemas.openxmlformats.org/officeDocument/2006/relationships/image" Target="../media/image273.wmf"/><Relationship Id="rId44" Type="http://schemas.openxmlformats.org/officeDocument/2006/relationships/image" Target="../media/image286.wmf"/><Relationship Id="rId4" Type="http://schemas.microsoft.com/office/2007/relationships/media" Target="../media/media62.wav"/><Relationship Id="rId9" Type="http://schemas.openxmlformats.org/officeDocument/2006/relationships/audio" Target="../media/media64.wav"/><Relationship Id="rId14" Type="http://schemas.openxmlformats.org/officeDocument/2006/relationships/control" Target="../activeX/activeX275.xml"/><Relationship Id="rId22" Type="http://schemas.openxmlformats.org/officeDocument/2006/relationships/control" Target="../activeX/activeX283.xml"/><Relationship Id="rId27" Type="http://schemas.openxmlformats.org/officeDocument/2006/relationships/control" Target="../activeX/activeX288.xml"/><Relationship Id="rId30" Type="http://schemas.openxmlformats.org/officeDocument/2006/relationships/image" Target="../media/image272.wmf"/><Relationship Id="rId35" Type="http://schemas.openxmlformats.org/officeDocument/2006/relationships/image" Target="../media/image277.wmf"/><Relationship Id="rId43" Type="http://schemas.openxmlformats.org/officeDocument/2006/relationships/image" Target="../media/image285.wmf"/><Relationship Id="rId8" Type="http://schemas.microsoft.com/office/2007/relationships/media" Target="../media/media64.wav"/><Relationship Id="rId3" Type="http://schemas.openxmlformats.org/officeDocument/2006/relationships/audio" Target="../media/media61.wav"/><Relationship Id="rId12" Type="http://schemas.openxmlformats.org/officeDocument/2006/relationships/control" Target="../activeX/activeX273.xml"/><Relationship Id="rId17" Type="http://schemas.openxmlformats.org/officeDocument/2006/relationships/control" Target="../activeX/activeX278.xml"/><Relationship Id="rId25" Type="http://schemas.openxmlformats.org/officeDocument/2006/relationships/control" Target="../activeX/activeX286.xml"/><Relationship Id="rId33" Type="http://schemas.openxmlformats.org/officeDocument/2006/relationships/image" Target="../media/image275.wmf"/><Relationship Id="rId38" Type="http://schemas.openxmlformats.org/officeDocument/2006/relationships/image" Target="../media/image280.wmf"/><Relationship Id="rId46" Type="http://schemas.openxmlformats.org/officeDocument/2006/relationships/image" Target="../media/image288.wmf"/><Relationship Id="rId20" Type="http://schemas.openxmlformats.org/officeDocument/2006/relationships/control" Target="../activeX/activeX281.xml"/><Relationship Id="rId41" Type="http://schemas.openxmlformats.org/officeDocument/2006/relationships/image" Target="../media/image283.wmf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92.xml"/><Relationship Id="rId18" Type="http://schemas.openxmlformats.org/officeDocument/2006/relationships/control" Target="../activeX/activeX297.xml"/><Relationship Id="rId26" Type="http://schemas.openxmlformats.org/officeDocument/2006/relationships/control" Target="../activeX/activeX305.xml"/><Relationship Id="rId39" Type="http://schemas.openxmlformats.org/officeDocument/2006/relationships/image" Target="../media/image299.wmf"/><Relationship Id="rId21" Type="http://schemas.openxmlformats.org/officeDocument/2006/relationships/control" Target="../activeX/activeX300.xml"/><Relationship Id="rId34" Type="http://schemas.openxmlformats.org/officeDocument/2006/relationships/image" Target="../media/image294.wmf"/><Relationship Id="rId42" Type="http://schemas.openxmlformats.org/officeDocument/2006/relationships/image" Target="../media/image302.wmf"/><Relationship Id="rId47" Type="http://schemas.openxmlformats.org/officeDocument/2006/relationships/image" Target="../media/image307.wmf"/><Relationship Id="rId7" Type="http://schemas.openxmlformats.org/officeDocument/2006/relationships/audio" Target="../media/media67.wav"/><Relationship Id="rId2" Type="http://schemas.microsoft.com/office/2007/relationships/media" Target="../media/media65.wav"/><Relationship Id="rId16" Type="http://schemas.openxmlformats.org/officeDocument/2006/relationships/control" Target="../activeX/activeX295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7.vml"/><Relationship Id="rId6" Type="http://schemas.microsoft.com/office/2007/relationships/media" Target="../media/media67.wav"/><Relationship Id="rId11" Type="http://schemas.openxmlformats.org/officeDocument/2006/relationships/control" Target="../activeX/activeX290.xml"/><Relationship Id="rId24" Type="http://schemas.openxmlformats.org/officeDocument/2006/relationships/control" Target="../activeX/activeX303.xml"/><Relationship Id="rId32" Type="http://schemas.openxmlformats.org/officeDocument/2006/relationships/image" Target="../media/image292.wmf"/><Relationship Id="rId37" Type="http://schemas.openxmlformats.org/officeDocument/2006/relationships/image" Target="../media/image297.wmf"/><Relationship Id="rId40" Type="http://schemas.openxmlformats.org/officeDocument/2006/relationships/image" Target="../media/image300.wmf"/><Relationship Id="rId45" Type="http://schemas.openxmlformats.org/officeDocument/2006/relationships/image" Target="../media/image305.wmf"/><Relationship Id="rId5" Type="http://schemas.openxmlformats.org/officeDocument/2006/relationships/audio" Target="../media/media66.wav"/><Relationship Id="rId15" Type="http://schemas.openxmlformats.org/officeDocument/2006/relationships/control" Target="../activeX/activeX294.xml"/><Relationship Id="rId23" Type="http://schemas.openxmlformats.org/officeDocument/2006/relationships/control" Target="../activeX/activeX302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96.wmf"/><Relationship Id="rId10" Type="http://schemas.openxmlformats.org/officeDocument/2006/relationships/control" Target="../activeX/activeX289.xml"/><Relationship Id="rId19" Type="http://schemas.openxmlformats.org/officeDocument/2006/relationships/control" Target="../activeX/activeX298.xml"/><Relationship Id="rId31" Type="http://schemas.openxmlformats.org/officeDocument/2006/relationships/image" Target="../media/image291.wmf"/><Relationship Id="rId44" Type="http://schemas.openxmlformats.org/officeDocument/2006/relationships/image" Target="../media/image304.wmf"/><Relationship Id="rId4" Type="http://schemas.microsoft.com/office/2007/relationships/media" Target="../media/media66.wav"/><Relationship Id="rId9" Type="http://schemas.openxmlformats.org/officeDocument/2006/relationships/audio" Target="../media/media68.wav"/><Relationship Id="rId14" Type="http://schemas.openxmlformats.org/officeDocument/2006/relationships/control" Target="../activeX/activeX293.xml"/><Relationship Id="rId22" Type="http://schemas.openxmlformats.org/officeDocument/2006/relationships/control" Target="../activeX/activeX301.xml"/><Relationship Id="rId27" Type="http://schemas.openxmlformats.org/officeDocument/2006/relationships/control" Target="../activeX/activeX306.xml"/><Relationship Id="rId30" Type="http://schemas.openxmlformats.org/officeDocument/2006/relationships/image" Target="../media/image290.wmf"/><Relationship Id="rId35" Type="http://schemas.openxmlformats.org/officeDocument/2006/relationships/image" Target="../media/image295.wmf"/><Relationship Id="rId43" Type="http://schemas.openxmlformats.org/officeDocument/2006/relationships/image" Target="../media/image303.wmf"/><Relationship Id="rId8" Type="http://schemas.microsoft.com/office/2007/relationships/media" Target="../media/media68.wav"/><Relationship Id="rId3" Type="http://schemas.openxmlformats.org/officeDocument/2006/relationships/audio" Target="../media/media65.wav"/><Relationship Id="rId12" Type="http://schemas.openxmlformats.org/officeDocument/2006/relationships/control" Target="../activeX/activeX291.xml"/><Relationship Id="rId17" Type="http://schemas.openxmlformats.org/officeDocument/2006/relationships/control" Target="../activeX/activeX296.xml"/><Relationship Id="rId25" Type="http://schemas.openxmlformats.org/officeDocument/2006/relationships/control" Target="../activeX/activeX304.xml"/><Relationship Id="rId33" Type="http://schemas.openxmlformats.org/officeDocument/2006/relationships/image" Target="../media/image293.wmf"/><Relationship Id="rId38" Type="http://schemas.openxmlformats.org/officeDocument/2006/relationships/image" Target="../media/image298.wmf"/><Relationship Id="rId46" Type="http://schemas.openxmlformats.org/officeDocument/2006/relationships/image" Target="../media/image306.wmf"/><Relationship Id="rId20" Type="http://schemas.openxmlformats.org/officeDocument/2006/relationships/control" Target="../activeX/activeX299.xml"/><Relationship Id="rId41" Type="http://schemas.openxmlformats.org/officeDocument/2006/relationships/image" Target="../media/image301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310.xml"/><Relationship Id="rId18" Type="http://schemas.openxmlformats.org/officeDocument/2006/relationships/control" Target="../activeX/activeX315.xml"/><Relationship Id="rId26" Type="http://schemas.openxmlformats.org/officeDocument/2006/relationships/control" Target="../activeX/activeX323.xml"/><Relationship Id="rId39" Type="http://schemas.openxmlformats.org/officeDocument/2006/relationships/image" Target="../media/image317.wmf"/><Relationship Id="rId21" Type="http://schemas.openxmlformats.org/officeDocument/2006/relationships/control" Target="../activeX/activeX318.xml"/><Relationship Id="rId34" Type="http://schemas.openxmlformats.org/officeDocument/2006/relationships/image" Target="../media/image312.wmf"/><Relationship Id="rId42" Type="http://schemas.openxmlformats.org/officeDocument/2006/relationships/image" Target="../media/image320.wmf"/><Relationship Id="rId47" Type="http://schemas.openxmlformats.org/officeDocument/2006/relationships/image" Target="../media/image325.wmf"/><Relationship Id="rId7" Type="http://schemas.openxmlformats.org/officeDocument/2006/relationships/audio" Target="../media/media71.wav"/><Relationship Id="rId2" Type="http://schemas.microsoft.com/office/2007/relationships/media" Target="../media/media69.wav"/><Relationship Id="rId16" Type="http://schemas.openxmlformats.org/officeDocument/2006/relationships/control" Target="../activeX/activeX313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8.vml"/><Relationship Id="rId6" Type="http://schemas.microsoft.com/office/2007/relationships/media" Target="../media/media71.wav"/><Relationship Id="rId11" Type="http://schemas.openxmlformats.org/officeDocument/2006/relationships/control" Target="../activeX/activeX308.xml"/><Relationship Id="rId24" Type="http://schemas.openxmlformats.org/officeDocument/2006/relationships/control" Target="../activeX/activeX321.xml"/><Relationship Id="rId32" Type="http://schemas.openxmlformats.org/officeDocument/2006/relationships/image" Target="../media/image310.wmf"/><Relationship Id="rId37" Type="http://schemas.openxmlformats.org/officeDocument/2006/relationships/image" Target="../media/image315.wmf"/><Relationship Id="rId40" Type="http://schemas.openxmlformats.org/officeDocument/2006/relationships/image" Target="../media/image318.wmf"/><Relationship Id="rId45" Type="http://schemas.openxmlformats.org/officeDocument/2006/relationships/image" Target="../media/image323.wmf"/><Relationship Id="rId5" Type="http://schemas.openxmlformats.org/officeDocument/2006/relationships/audio" Target="../media/media70.wav"/><Relationship Id="rId15" Type="http://schemas.openxmlformats.org/officeDocument/2006/relationships/control" Target="../activeX/activeX312.xml"/><Relationship Id="rId23" Type="http://schemas.openxmlformats.org/officeDocument/2006/relationships/control" Target="../activeX/activeX320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314.wmf"/><Relationship Id="rId10" Type="http://schemas.openxmlformats.org/officeDocument/2006/relationships/control" Target="../activeX/activeX307.xml"/><Relationship Id="rId19" Type="http://schemas.openxmlformats.org/officeDocument/2006/relationships/control" Target="../activeX/activeX316.xml"/><Relationship Id="rId31" Type="http://schemas.openxmlformats.org/officeDocument/2006/relationships/image" Target="../media/image309.wmf"/><Relationship Id="rId44" Type="http://schemas.openxmlformats.org/officeDocument/2006/relationships/image" Target="../media/image322.wmf"/><Relationship Id="rId4" Type="http://schemas.microsoft.com/office/2007/relationships/media" Target="../media/media70.wav"/><Relationship Id="rId9" Type="http://schemas.openxmlformats.org/officeDocument/2006/relationships/audio" Target="../media/media72.wav"/><Relationship Id="rId14" Type="http://schemas.openxmlformats.org/officeDocument/2006/relationships/control" Target="../activeX/activeX311.xml"/><Relationship Id="rId22" Type="http://schemas.openxmlformats.org/officeDocument/2006/relationships/control" Target="../activeX/activeX319.xml"/><Relationship Id="rId27" Type="http://schemas.openxmlformats.org/officeDocument/2006/relationships/control" Target="../activeX/activeX324.xml"/><Relationship Id="rId30" Type="http://schemas.openxmlformats.org/officeDocument/2006/relationships/image" Target="../media/image308.wmf"/><Relationship Id="rId35" Type="http://schemas.openxmlformats.org/officeDocument/2006/relationships/image" Target="../media/image313.wmf"/><Relationship Id="rId43" Type="http://schemas.openxmlformats.org/officeDocument/2006/relationships/image" Target="../media/image321.wmf"/><Relationship Id="rId8" Type="http://schemas.microsoft.com/office/2007/relationships/media" Target="../media/media72.wav"/><Relationship Id="rId3" Type="http://schemas.openxmlformats.org/officeDocument/2006/relationships/audio" Target="../media/media69.wav"/><Relationship Id="rId12" Type="http://schemas.openxmlformats.org/officeDocument/2006/relationships/control" Target="../activeX/activeX309.xml"/><Relationship Id="rId17" Type="http://schemas.openxmlformats.org/officeDocument/2006/relationships/control" Target="../activeX/activeX314.xml"/><Relationship Id="rId25" Type="http://schemas.openxmlformats.org/officeDocument/2006/relationships/control" Target="../activeX/activeX322.xml"/><Relationship Id="rId33" Type="http://schemas.openxmlformats.org/officeDocument/2006/relationships/image" Target="../media/image311.wmf"/><Relationship Id="rId38" Type="http://schemas.openxmlformats.org/officeDocument/2006/relationships/image" Target="../media/image316.wmf"/><Relationship Id="rId46" Type="http://schemas.openxmlformats.org/officeDocument/2006/relationships/image" Target="../media/image324.wmf"/><Relationship Id="rId20" Type="http://schemas.openxmlformats.org/officeDocument/2006/relationships/control" Target="../activeX/activeX317.xml"/><Relationship Id="rId41" Type="http://schemas.openxmlformats.org/officeDocument/2006/relationships/image" Target="../media/image319.wmf"/></Relationships>
</file>

<file path=ppt/slides/_rels/slide21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328.xml"/><Relationship Id="rId18" Type="http://schemas.openxmlformats.org/officeDocument/2006/relationships/control" Target="../activeX/activeX333.xml"/><Relationship Id="rId26" Type="http://schemas.openxmlformats.org/officeDocument/2006/relationships/control" Target="../activeX/activeX341.xml"/><Relationship Id="rId39" Type="http://schemas.openxmlformats.org/officeDocument/2006/relationships/image" Target="../media/image335.wmf"/><Relationship Id="rId21" Type="http://schemas.openxmlformats.org/officeDocument/2006/relationships/control" Target="../activeX/activeX336.xml"/><Relationship Id="rId34" Type="http://schemas.openxmlformats.org/officeDocument/2006/relationships/image" Target="../media/image330.wmf"/><Relationship Id="rId42" Type="http://schemas.openxmlformats.org/officeDocument/2006/relationships/image" Target="../media/image338.wmf"/><Relationship Id="rId47" Type="http://schemas.openxmlformats.org/officeDocument/2006/relationships/image" Target="../media/image343.wmf"/><Relationship Id="rId7" Type="http://schemas.openxmlformats.org/officeDocument/2006/relationships/audio" Target="../media/media75.wav"/><Relationship Id="rId2" Type="http://schemas.microsoft.com/office/2007/relationships/media" Target="../media/media73.wav"/><Relationship Id="rId16" Type="http://schemas.openxmlformats.org/officeDocument/2006/relationships/control" Target="../activeX/activeX331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9.vml"/><Relationship Id="rId6" Type="http://schemas.microsoft.com/office/2007/relationships/media" Target="../media/media75.wav"/><Relationship Id="rId11" Type="http://schemas.openxmlformats.org/officeDocument/2006/relationships/control" Target="../activeX/activeX326.xml"/><Relationship Id="rId24" Type="http://schemas.openxmlformats.org/officeDocument/2006/relationships/control" Target="../activeX/activeX339.xml"/><Relationship Id="rId32" Type="http://schemas.openxmlformats.org/officeDocument/2006/relationships/image" Target="../media/image328.wmf"/><Relationship Id="rId37" Type="http://schemas.openxmlformats.org/officeDocument/2006/relationships/image" Target="../media/image333.wmf"/><Relationship Id="rId40" Type="http://schemas.openxmlformats.org/officeDocument/2006/relationships/image" Target="../media/image336.wmf"/><Relationship Id="rId45" Type="http://schemas.openxmlformats.org/officeDocument/2006/relationships/image" Target="../media/image341.wmf"/><Relationship Id="rId5" Type="http://schemas.openxmlformats.org/officeDocument/2006/relationships/audio" Target="../media/media74.wav"/><Relationship Id="rId15" Type="http://schemas.openxmlformats.org/officeDocument/2006/relationships/control" Target="../activeX/activeX330.xml"/><Relationship Id="rId23" Type="http://schemas.openxmlformats.org/officeDocument/2006/relationships/control" Target="../activeX/activeX338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332.wmf"/><Relationship Id="rId10" Type="http://schemas.openxmlformats.org/officeDocument/2006/relationships/control" Target="../activeX/activeX325.xml"/><Relationship Id="rId19" Type="http://schemas.openxmlformats.org/officeDocument/2006/relationships/control" Target="../activeX/activeX334.xml"/><Relationship Id="rId31" Type="http://schemas.openxmlformats.org/officeDocument/2006/relationships/image" Target="../media/image327.wmf"/><Relationship Id="rId44" Type="http://schemas.openxmlformats.org/officeDocument/2006/relationships/image" Target="../media/image340.wmf"/><Relationship Id="rId4" Type="http://schemas.microsoft.com/office/2007/relationships/media" Target="../media/media74.wav"/><Relationship Id="rId9" Type="http://schemas.openxmlformats.org/officeDocument/2006/relationships/audio" Target="../media/media76.wav"/><Relationship Id="rId14" Type="http://schemas.openxmlformats.org/officeDocument/2006/relationships/control" Target="../activeX/activeX329.xml"/><Relationship Id="rId22" Type="http://schemas.openxmlformats.org/officeDocument/2006/relationships/control" Target="../activeX/activeX337.xml"/><Relationship Id="rId27" Type="http://schemas.openxmlformats.org/officeDocument/2006/relationships/control" Target="../activeX/activeX342.xml"/><Relationship Id="rId30" Type="http://schemas.openxmlformats.org/officeDocument/2006/relationships/image" Target="../media/image326.wmf"/><Relationship Id="rId35" Type="http://schemas.openxmlformats.org/officeDocument/2006/relationships/image" Target="../media/image331.wmf"/><Relationship Id="rId43" Type="http://schemas.openxmlformats.org/officeDocument/2006/relationships/image" Target="../media/image339.wmf"/><Relationship Id="rId8" Type="http://schemas.microsoft.com/office/2007/relationships/media" Target="../media/media76.wav"/><Relationship Id="rId3" Type="http://schemas.openxmlformats.org/officeDocument/2006/relationships/audio" Target="../media/media73.wav"/><Relationship Id="rId12" Type="http://schemas.openxmlformats.org/officeDocument/2006/relationships/control" Target="../activeX/activeX327.xml"/><Relationship Id="rId17" Type="http://schemas.openxmlformats.org/officeDocument/2006/relationships/control" Target="../activeX/activeX332.xml"/><Relationship Id="rId25" Type="http://schemas.openxmlformats.org/officeDocument/2006/relationships/control" Target="../activeX/activeX340.xml"/><Relationship Id="rId33" Type="http://schemas.openxmlformats.org/officeDocument/2006/relationships/image" Target="../media/image329.wmf"/><Relationship Id="rId38" Type="http://schemas.openxmlformats.org/officeDocument/2006/relationships/image" Target="../media/image334.wmf"/><Relationship Id="rId46" Type="http://schemas.openxmlformats.org/officeDocument/2006/relationships/image" Target="../media/image342.wmf"/><Relationship Id="rId20" Type="http://schemas.openxmlformats.org/officeDocument/2006/relationships/control" Target="../activeX/activeX335.xml"/><Relationship Id="rId41" Type="http://schemas.openxmlformats.org/officeDocument/2006/relationships/image" Target="../media/image337.wmf"/></Relationships>
</file>

<file path=ppt/slides/_rels/slide22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346.xml"/><Relationship Id="rId18" Type="http://schemas.openxmlformats.org/officeDocument/2006/relationships/control" Target="../activeX/activeX351.xml"/><Relationship Id="rId26" Type="http://schemas.openxmlformats.org/officeDocument/2006/relationships/control" Target="../activeX/activeX359.xml"/><Relationship Id="rId39" Type="http://schemas.openxmlformats.org/officeDocument/2006/relationships/image" Target="../media/image353.wmf"/><Relationship Id="rId21" Type="http://schemas.openxmlformats.org/officeDocument/2006/relationships/control" Target="../activeX/activeX354.xml"/><Relationship Id="rId34" Type="http://schemas.openxmlformats.org/officeDocument/2006/relationships/image" Target="../media/image348.wmf"/><Relationship Id="rId42" Type="http://schemas.openxmlformats.org/officeDocument/2006/relationships/image" Target="../media/image356.wmf"/><Relationship Id="rId47" Type="http://schemas.openxmlformats.org/officeDocument/2006/relationships/image" Target="../media/image361.wmf"/><Relationship Id="rId7" Type="http://schemas.openxmlformats.org/officeDocument/2006/relationships/audio" Target="../media/media79.wav"/><Relationship Id="rId2" Type="http://schemas.microsoft.com/office/2007/relationships/media" Target="../media/media77.wav"/><Relationship Id="rId16" Type="http://schemas.openxmlformats.org/officeDocument/2006/relationships/control" Target="../activeX/activeX349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20.vml"/><Relationship Id="rId6" Type="http://schemas.microsoft.com/office/2007/relationships/media" Target="../media/media79.wav"/><Relationship Id="rId11" Type="http://schemas.openxmlformats.org/officeDocument/2006/relationships/control" Target="../activeX/activeX344.xml"/><Relationship Id="rId24" Type="http://schemas.openxmlformats.org/officeDocument/2006/relationships/control" Target="../activeX/activeX357.xml"/><Relationship Id="rId32" Type="http://schemas.openxmlformats.org/officeDocument/2006/relationships/image" Target="../media/image346.wmf"/><Relationship Id="rId37" Type="http://schemas.openxmlformats.org/officeDocument/2006/relationships/image" Target="../media/image351.wmf"/><Relationship Id="rId40" Type="http://schemas.openxmlformats.org/officeDocument/2006/relationships/image" Target="../media/image354.wmf"/><Relationship Id="rId45" Type="http://schemas.openxmlformats.org/officeDocument/2006/relationships/image" Target="../media/image359.wmf"/><Relationship Id="rId5" Type="http://schemas.openxmlformats.org/officeDocument/2006/relationships/audio" Target="../media/media78.wav"/><Relationship Id="rId15" Type="http://schemas.openxmlformats.org/officeDocument/2006/relationships/control" Target="../activeX/activeX348.xml"/><Relationship Id="rId23" Type="http://schemas.openxmlformats.org/officeDocument/2006/relationships/control" Target="../activeX/activeX356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350.wmf"/><Relationship Id="rId10" Type="http://schemas.openxmlformats.org/officeDocument/2006/relationships/control" Target="../activeX/activeX343.xml"/><Relationship Id="rId19" Type="http://schemas.openxmlformats.org/officeDocument/2006/relationships/control" Target="../activeX/activeX352.xml"/><Relationship Id="rId31" Type="http://schemas.openxmlformats.org/officeDocument/2006/relationships/image" Target="../media/image345.wmf"/><Relationship Id="rId44" Type="http://schemas.openxmlformats.org/officeDocument/2006/relationships/image" Target="../media/image358.wmf"/><Relationship Id="rId4" Type="http://schemas.microsoft.com/office/2007/relationships/media" Target="../media/media78.wav"/><Relationship Id="rId9" Type="http://schemas.openxmlformats.org/officeDocument/2006/relationships/audio" Target="../media/media80.wav"/><Relationship Id="rId14" Type="http://schemas.openxmlformats.org/officeDocument/2006/relationships/control" Target="../activeX/activeX347.xml"/><Relationship Id="rId22" Type="http://schemas.openxmlformats.org/officeDocument/2006/relationships/control" Target="../activeX/activeX355.xml"/><Relationship Id="rId27" Type="http://schemas.openxmlformats.org/officeDocument/2006/relationships/control" Target="../activeX/activeX360.xml"/><Relationship Id="rId30" Type="http://schemas.openxmlformats.org/officeDocument/2006/relationships/image" Target="../media/image344.wmf"/><Relationship Id="rId35" Type="http://schemas.openxmlformats.org/officeDocument/2006/relationships/image" Target="../media/image349.wmf"/><Relationship Id="rId43" Type="http://schemas.openxmlformats.org/officeDocument/2006/relationships/image" Target="../media/image357.wmf"/><Relationship Id="rId8" Type="http://schemas.microsoft.com/office/2007/relationships/media" Target="../media/media80.wav"/><Relationship Id="rId3" Type="http://schemas.openxmlformats.org/officeDocument/2006/relationships/audio" Target="../media/media77.wav"/><Relationship Id="rId12" Type="http://schemas.openxmlformats.org/officeDocument/2006/relationships/control" Target="../activeX/activeX345.xml"/><Relationship Id="rId17" Type="http://schemas.openxmlformats.org/officeDocument/2006/relationships/control" Target="../activeX/activeX350.xml"/><Relationship Id="rId25" Type="http://schemas.openxmlformats.org/officeDocument/2006/relationships/control" Target="../activeX/activeX358.xml"/><Relationship Id="rId33" Type="http://schemas.openxmlformats.org/officeDocument/2006/relationships/image" Target="../media/image347.wmf"/><Relationship Id="rId38" Type="http://schemas.openxmlformats.org/officeDocument/2006/relationships/image" Target="../media/image352.wmf"/><Relationship Id="rId46" Type="http://schemas.openxmlformats.org/officeDocument/2006/relationships/image" Target="../media/image360.wmf"/><Relationship Id="rId20" Type="http://schemas.openxmlformats.org/officeDocument/2006/relationships/control" Target="../activeX/activeX353.xml"/><Relationship Id="rId41" Type="http://schemas.openxmlformats.org/officeDocument/2006/relationships/image" Target="../media/image355.w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4.xml"/><Relationship Id="rId18" Type="http://schemas.openxmlformats.org/officeDocument/2006/relationships/control" Target="../activeX/activeX9.xml"/><Relationship Id="rId26" Type="http://schemas.openxmlformats.org/officeDocument/2006/relationships/control" Target="../activeX/activeX17.xml"/><Relationship Id="rId39" Type="http://schemas.openxmlformats.org/officeDocument/2006/relationships/image" Target="../media/image10.wmf"/><Relationship Id="rId21" Type="http://schemas.openxmlformats.org/officeDocument/2006/relationships/control" Target="../activeX/activeX12.xml"/><Relationship Id="rId34" Type="http://schemas.openxmlformats.org/officeDocument/2006/relationships/image" Target="../media/image5.wmf"/><Relationship Id="rId42" Type="http://schemas.openxmlformats.org/officeDocument/2006/relationships/image" Target="../media/image13.wmf"/><Relationship Id="rId47" Type="http://schemas.openxmlformats.org/officeDocument/2006/relationships/image" Target="../media/image18.wmf"/><Relationship Id="rId7" Type="http://schemas.openxmlformats.org/officeDocument/2006/relationships/audio" Target="../media/media3.wav"/><Relationship Id="rId2" Type="http://schemas.microsoft.com/office/2007/relationships/media" Target="../media/media1.wav"/><Relationship Id="rId16" Type="http://schemas.openxmlformats.org/officeDocument/2006/relationships/control" Target="../activeX/activeX7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.vml"/><Relationship Id="rId6" Type="http://schemas.microsoft.com/office/2007/relationships/media" Target="../media/media3.wav"/><Relationship Id="rId11" Type="http://schemas.openxmlformats.org/officeDocument/2006/relationships/control" Target="../activeX/activeX2.xml"/><Relationship Id="rId24" Type="http://schemas.openxmlformats.org/officeDocument/2006/relationships/control" Target="../activeX/activeX15.xml"/><Relationship Id="rId32" Type="http://schemas.openxmlformats.org/officeDocument/2006/relationships/image" Target="../media/image3.wmf"/><Relationship Id="rId37" Type="http://schemas.openxmlformats.org/officeDocument/2006/relationships/image" Target="../media/image8.wmf"/><Relationship Id="rId40" Type="http://schemas.openxmlformats.org/officeDocument/2006/relationships/image" Target="../media/image11.wmf"/><Relationship Id="rId45" Type="http://schemas.openxmlformats.org/officeDocument/2006/relationships/image" Target="../media/image16.wmf"/><Relationship Id="rId5" Type="http://schemas.openxmlformats.org/officeDocument/2006/relationships/audio" Target="../media/media2.wav"/><Relationship Id="rId15" Type="http://schemas.openxmlformats.org/officeDocument/2006/relationships/control" Target="../activeX/activeX6.xml"/><Relationship Id="rId23" Type="http://schemas.openxmlformats.org/officeDocument/2006/relationships/control" Target="../activeX/activeX14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7.wmf"/><Relationship Id="rId10" Type="http://schemas.openxmlformats.org/officeDocument/2006/relationships/control" Target="../activeX/activeX1.xml"/><Relationship Id="rId19" Type="http://schemas.openxmlformats.org/officeDocument/2006/relationships/control" Target="../activeX/activeX10.xml"/><Relationship Id="rId31" Type="http://schemas.openxmlformats.org/officeDocument/2006/relationships/image" Target="../media/image2.wmf"/><Relationship Id="rId44" Type="http://schemas.openxmlformats.org/officeDocument/2006/relationships/image" Target="../media/image15.wmf"/><Relationship Id="rId4" Type="http://schemas.microsoft.com/office/2007/relationships/media" Target="../media/media2.wav"/><Relationship Id="rId9" Type="http://schemas.openxmlformats.org/officeDocument/2006/relationships/audio" Target="../media/media4.wav"/><Relationship Id="rId14" Type="http://schemas.openxmlformats.org/officeDocument/2006/relationships/control" Target="../activeX/activeX5.xml"/><Relationship Id="rId22" Type="http://schemas.openxmlformats.org/officeDocument/2006/relationships/control" Target="../activeX/activeX13.xml"/><Relationship Id="rId27" Type="http://schemas.openxmlformats.org/officeDocument/2006/relationships/control" Target="../activeX/activeX18.xml"/><Relationship Id="rId30" Type="http://schemas.openxmlformats.org/officeDocument/2006/relationships/image" Target="../media/image1.wmf"/><Relationship Id="rId35" Type="http://schemas.openxmlformats.org/officeDocument/2006/relationships/image" Target="../media/image6.wmf"/><Relationship Id="rId43" Type="http://schemas.openxmlformats.org/officeDocument/2006/relationships/image" Target="../media/image14.wmf"/><Relationship Id="rId8" Type="http://schemas.microsoft.com/office/2007/relationships/media" Target="../media/media4.wav"/><Relationship Id="rId3" Type="http://schemas.openxmlformats.org/officeDocument/2006/relationships/audio" Target="../media/media1.wav"/><Relationship Id="rId12" Type="http://schemas.openxmlformats.org/officeDocument/2006/relationships/control" Target="../activeX/activeX3.xml"/><Relationship Id="rId17" Type="http://schemas.openxmlformats.org/officeDocument/2006/relationships/control" Target="../activeX/activeX8.xml"/><Relationship Id="rId25" Type="http://schemas.openxmlformats.org/officeDocument/2006/relationships/control" Target="../activeX/activeX16.xml"/><Relationship Id="rId33" Type="http://schemas.openxmlformats.org/officeDocument/2006/relationships/image" Target="../media/image4.wmf"/><Relationship Id="rId38" Type="http://schemas.openxmlformats.org/officeDocument/2006/relationships/image" Target="../media/image9.wmf"/><Relationship Id="rId46" Type="http://schemas.openxmlformats.org/officeDocument/2006/relationships/image" Target="../media/image17.wmf"/><Relationship Id="rId20" Type="http://schemas.openxmlformats.org/officeDocument/2006/relationships/control" Target="../activeX/activeX11.xml"/><Relationship Id="rId41" Type="http://schemas.openxmlformats.org/officeDocument/2006/relationships/image" Target="../media/image12.wmf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2.xml"/><Relationship Id="rId18" Type="http://schemas.openxmlformats.org/officeDocument/2006/relationships/control" Target="../activeX/activeX27.xml"/><Relationship Id="rId26" Type="http://schemas.openxmlformats.org/officeDocument/2006/relationships/control" Target="../activeX/activeX35.xml"/><Relationship Id="rId39" Type="http://schemas.openxmlformats.org/officeDocument/2006/relationships/image" Target="../media/image29.wmf"/><Relationship Id="rId21" Type="http://schemas.openxmlformats.org/officeDocument/2006/relationships/control" Target="../activeX/activeX30.xml"/><Relationship Id="rId34" Type="http://schemas.openxmlformats.org/officeDocument/2006/relationships/image" Target="../media/image24.wmf"/><Relationship Id="rId42" Type="http://schemas.openxmlformats.org/officeDocument/2006/relationships/image" Target="../media/image32.wmf"/><Relationship Id="rId47" Type="http://schemas.openxmlformats.org/officeDocument/2006/relationships/image" Target="../media/image37.wmf"/><Relationship Id="rId7" Type="http://schemas.openxmlformats.org/officeDocument/2006/relationships/audio" Target="../media/media7.wav"/><Relationship Id="rId2" Type="http://schemas.microsoft.com/office/2007/relationships/media" Target="../media/media5.wav"/><Relationship Id="rId16" Type="http://schemas.openxmlformats.org/officeDocument/2006/relationships/control" Target="../activeX/activeX25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2.vml"/><Relationship Id="rId6" Type="http://schemas.microsoft.com/office/2007/relationships/media" Target="../media/media7.wav"/><Relationship Id="rId11" Type="http://schemas.openxmlformats.org/officeDocument/2006/relationships/control" Target="../activeX/activeX20.xml"/><Relationship Id="rId24" Type="http://schemas.openxmlformats.org/officeDocument/2006/relationships/control" Target="../activeX/activeX33.xml"/><Relationship Id="rId32" Type="http://schemas.openxmlformats.org/officeDocument/2006/relationships/image" Target="../media/image22.wmf"/><Relationship Id="rId37" Type="http://schemas.openxmlformats.org/officeDocument/2006/relationships/image" Target="../media/image27.wmf"/><Relationship Id="rId40" Type="http://schemas.openxmlformats.org/officeDocument/2006/relationships/image" Target="../media/image30.wmf"/><Relationship Id="rId45" Type="http://schemas.openxmlformats.org/officeDocument/2006/relationships/image" Target="../media/image35.wmf"/><Relationship Id="rId5" Type="http://schemas.openxmlformats.org/officeDocument/2006/relationships/audio" Target="../media/media6.wav"/><Relationship Id="rId15" Type="http://schemas.openxmlformats.org/officeDocument/2006/relationships/control" Target="../activeX/activeX24.xml"/><Relationship Id="rId23" Type="http://schemas.openxmlformats.org/officeDocument/2006/relationships/control" Target="../activeX/activeX32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6.wmf"/><Relationship Id="rId10" Type="http://schemas.openxmlformats.org/officeDocument/2006/relationships/control" Target="../activeX/activeX19.xml"/><Relationship Id="rId19" Type="http://schemas.openxmlformats.org/officeDocument/2006/relationships/control" Target="../activeX/activeX28.xml"/><Relationship Id="rId31" Type="http://schemas.openxmlformats.org/officeDocument/2006/relationships/image" Target="../media/image21.wmf"/><Relationship Id="rId44" Type="http://schemas.openxmlformats.org/officeDocument/2006/relationships/image" Target="../media/image34.wmf"/><Relationship Id="rId4" Type="http://schemas.microsoft.com/office/2007/relationships/media" Target="../media/media6.wav"/><Relationship Id="rId9" Type="http://schemas.openxmlformats.org/officeDocument/2006/relationships/audio" Target="../media/media8.wav"/><Relationship Id="rId14" Type="http://schemas.openxmlformats.org/officeDocument/2006/relationships/control" Target="../activeX/activeX23.xml"/><Relationship Id="rId22" Type="http://schemas.openxmlformats.org/officeDocument/2006/relationships/control" Target="../activeX/activeX31.xml"/><Relationship Id="rId27" Type="http://schemas.openxmlformats.org/officeDocument/2006/relationships/control" Target="../activeX/activeX36.xml"/><Relationship Id="rId30" Type="http://schemas.openxmlformats.org/officeDocument/2006/relationships/image" Target="../media/image20.wmf"/><Relationship Id="rId35" Type="http://schemas.openxmlformats.org/officeDocument/2006/relationships/image" Target="../media/image25.wmf"/><Relationship Id="rId43" Type="http://schemas.openxmlformats.org/officeDocument/2006/relationships/image" Target="../media/image33.wmf"/><Relationship Id="rId8" Type="http://schemas.microsoft.com/office/2007/relationships/media" Target="../media/media8.wav"/><Relationship Id="rId3" Type="http://schemas.openxmlformats.org/officeDocument/2006/relationships/audio" Target="../media/media5.wav"/><Relationship Id="rId12" Type="http://schemas.openxmlformats.org/officeDocument/2006/relationships/control" Target="../activeX/activeX21.xml"/><Relationship Id="rId17" Type="http://schemas.openxmlformats.org/officeDocument/2006/relationships/control" Target="../activeX/activeX26.xml"/><Relationship Id="rId25" Type="http://schemas.openxmlformats.org/officeDocument/2006/relationships/control" Target="../activeX/activeX34.xml"/><Relationship Id="rId33" Type="http://schemas.openxmlformats.org/officeDocument/2006/relationships/image" Target="../media/image23.wmf"/><Relationship Id="rId38" Type="http://schemas.openxmlformats.org/officeDocument/2006/relationships/image" Target="../media/image28.wmf"/><Relationship Id="rId46" Type="http://schemas.openxmlformats.org/officeDocument/2006/relationships/image" Target="../media/image36.wmf"/><Relationship Id="rId20" Type="http://schemas.openxmlformats.org/officeDocument/2006/relationships/control" Target="../activeX/activeX29.xml"/><Relationship Id="rId41" Type="http://schemas.openxmlformats.org/officeDocument/2006/relationships/image" Target="../media/image31.wmf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40.xml"/><Relationship Id="rId18" Type="http://schemas.openxmlformats.org/officeDocument/2006/relationships/control" Target="../activeX/activeX45.xml"/><Relationship Id="rId26" Type="http://schemas.openxmlformats.org/officeDocument/2006/relationships/control" Target="../activeX/activeX53.xml"/><Relationship Id="rId39" Type="http://schemas.openxmlformats.org/officeDocument/2006/relationships/image" Target="../media/image47.wmf"/><Relationship Id="rId21" Type="http://schemas.openxmlformats.org/officeDocument/2006/relationships/control" Target="../activeX/activeX48.xml"/><Relationship Id="rId34" Type="http://schemas.openxmlformats.org/officeDocument/2006/relationships/image" Target="../media/image42.wmf"/><Relationship Id="rId42" Type="http://schemas.openxmlformats.org/officeDocument/2006/relationships/image" Target="../media/image50.wmf"/><Relationship Id="rId47" Type="http://schemas.openxmlformats.org/officeDocument/2006/relationships/image" Target="../media/image55.wmf"/><Relationship Id="rId7" Type="http://schemas.openxmlformats.org/officeDocument/2006/relationships/audio" Target="../media/media11.wav"/><Relationship Id="rId2" Type="http://schemas.microsoft.com/office/2007/relationships/media" Target="../media/media9.wav"/><Relationship Id="rId16" Type="http://schemas.openxmlformats.org/officeDocument/2006/relationships/control" Target="../activeX/activeX43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3.vml"/><Relationship Id="rId6" Type="http://schemas.microsoft.com/office/2007/relationships/media" Target="../media/media11.wav"/><Relationship Id="rId11" Type="http://schemas.openxmlformats.org/officeDocument/2006/relationships/control" Target="../activeX/activeX38.xml"/><Relationship Id="rId24" Type="http://schemas.openxmlformats.org/officeDocument/2006/relationships/control" Target="../activeX/activeX51.xml"/><Relationship Id="rId32" Type="http://schemas.openxmlformats.org/officeDocument/2006/relationships/image" Target="../media/image40.wmf"/><Relationship Id="rId37" Type="http://schemas.openxmlformats.org/officeDocument/2006/relationships/image" Target="../media/image45.wmf"/><Relationship Id="rId40" Type="http://schemas.openxmlformats.org/officeDocument/2006/relationships/image" Target="../media/image48.wmf"/><Relationship Id="rId45" Type="http://schemas.openxmlformats.org/officeDocument/2006/relationships/image" Target="../media/image53.wmf"/><Relationship Id="rId5" Type="http://schemas.openxmlformats.org/officeDocument/2006/relationships/audio" Target="../media/media10.wav"/><Relationship Id="rId15" Type="http://schemas.openxmlformats.org/officeDocument/2006/relationships/control" Target="../activeX/activeX42.xml"/><Relationship Id="rId23" Type="http://schemas.openxmlformats.org/officeDocument/2006/relationships/control" Target="../activeX/activeX50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44.wmf"/><Relationship Id="rId10" Type="http://schemas.openxmlformats.org/officeDocument/2006/relationships/control" Target="../activeX/activeX37.xml"/><Relationship Id="rId19" Type="http://schemas.openxmlformats.org/officeDocument/2006/relationships/control" Target="../activeX/activeX46.xml"/><Relationship Id="rId31" Type="http://schemas.openxmlformats.org/officeDocument/2006/relationships/image" Target="../media/image39.wmf"/><Relationship Id="rId44" Type="http://schemas.openxmlformats.org/officeDocument/2006/relationships/image" Target="../media/image52.wmf"/><Relationship Id="rId4" Type="http://schemas.microsoft.com/office/2007/relationships/media" Target="../media/media10.wav"/><Relationship Id="rId9" Type="http://schemas.openxmlformats.org/officeDocument/2006/relationships/audio" Target="../media/media12.wav"/><Relationship Id="rId14" Type="http://schemas.openxmlformats.org/officeDocument/2006/relationships/control" Target="../activeX/activeX41.xml"/><Relationship Id="rId22" Type="http://schemas.openxmlformats.org/officeDocument/2006/relationships/control" Target="../activeX/activeX49.xml"/><Relationship Id="rId27" Type="http://schemas.openxmlformats.org/officeDocument/2006/relationships/control" Target="../activeX/activeX54.xml"/><Relationship Id="rId30" Type="http://schemas.openxmlformats.org/officeDocument/2006/relationships/image" Target="../media/image38.wmf"/><Relationship Id="rId35" Type="http://schemas.openxmlformats.org/officeDocument/2006/relationships/image" Target="../media/image43.wmf"/><Relationship Id="rId43" Type="http://schemas.openxmlformats.org/officeDocument/2006/relationships/image" Target="../media/image51.wmf"/><Relationship Id="rId8" Type="http://schemas.microsoft.com/office/2007/relationships/media" Target="../media/media12.wav"/><Relationship Id="rId3" Type="http://schemas.openxmlformats.org/officeDocument/2006/relationships/audio" Target="../media/media9.wav"/><Relationship Id="rId12" Type="http://schemas.openxmlformats.org/officeDocument/2006/relationships/control" Target="../activeX/activeX39.xml"/><Relationship Id="rId17" Type="http://schemas.openxmlformats.org/officeDocument/2006/relationships/control" Target="../activeX/activeX44.xml"/><Relationship Id="rId25" Type="http://schemas.openxmlformats.org/officeDocument/2006/relationships/control" Target="../activeX/activeX52.xml"/><Relationship Id="rId33" Type="http://schemas.openxmlformats.org/officeDocument/2006/relationships/image" Target="../media/image41.wmf"/><Relationship Id="rId38" Type="http://schemas.openxmlformats.org/officeDocument/2006/relationships/image" Target="../media/image46.wmf"/><Relationship Id="rId46" Type="http://schemas.openxmlformats.org/officeDocument/2006/relationships/image" Target="../media/image54.wmf"/><Relationship Id="rId20" Type="http://schemas.openxmlformats.org/officeDocument/2006/relationships/control" Target="../activeX/activeX47.xml"/><Relationship Id="rId41" Type="http://schemas.openxmlformats.org/officeDocument/2006/relationships/image" Target="../media/image49.w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58.xml"/><Relationship Id="rId18" Type="http://schemas.openxmlformats.org/officeDocument/2006/relationships/control" Target="../activeX/activeX63.xml"/><Relationship Id="rId26" Type="http://schemas.openxmlformats.org/officeDocument/2006/relationships/control" Target="../activeX/activeX71.xml"/><Relationship Id="rId39" Type="http://schemas.openxmlformats.org/officeDocument/2006/relationships/image" Target="../media/image65.wmf"/><Relationship Id="rId21" Type="http://schemas.openxmlformats.org/officeDocument/2006/relationships/control" Target="../activeX/activeX66.xml"/><Relationship Id="rId34" Type="http://schemas.openxmlformats.org/officeDocument/2006/relationships/image" Target="../media/image60.wmf"/><Relationship Id="rId42" Type="http://schemas.openxmlformats.org/officeDocument/2006/relationships/image" Target="../media/image68.wmf"/><Relationship Id="rId47" Type="http://schemas.openxmlformats.org/officeDocument/2006/relationships/image" Target="../media/image73.wmf"/><Relationship Id="rId7" Type="http://schemas.openxmlformats.org/officeDocument/2006/relationships/audio" Target="../media/media15.wav"/><Relationship Id="rId2" Type="http://schemas.microsoft.com/office/2007/relationships/media" Target="../media/media13.wav"/><Relationship Id="rId16" Type="http://schemas.openxmlformats.org/officeDocument/2006/relationships/control" Target="../activeX/activeX61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4.vml"/><Relationship Id="rId6" Type="http://schemas.microsoft.com/office/2007/relationships/media" Target="../media/media15.wav"/><Relationship Id="rId11" Type="http://schemas.openxmlformats.org/officeDocument/2006/relationships/control" Target="../activeX/activeX56.xml"/><Relationship Id="rId24" Type="http://schemas.openxmlformats.org/officeDocument/2006/relationships/control" Target="../activeX/activeX69.xml"/><Relationship Id="rId32" Type="http://schemas.openxmlformats.org/officeDocument/2006/relationships/image" Target="../media/image58.wmf"/><Relationship Id="rId37" Type="http://schemas.openxmlformats.org/officeDocument/2006/relationships/image" Target="../media/image63.wmf"/><Relationship Id="rId40" Type="http://schemas.openxmlformats.org/officeDocument/2006/relationships/image" Target="../media/image66.wmf"/><Relationship Id="rId45" Type="http://schemas.openxmlformats.org/officeDocument/2006/relationships/image" Target="../media/image71.wmf"/><Relationship Id="rId5" Type="http://schemas.openxmlformats.org/officeDocument/2006/relationships/audio" Target="../media/media14.wav"/><Relationship Id="rId15" Type="http://schemas.openxmlformats.org/officeDocument/2006/relationships/control" Target="../activeX/activeX60.xml"/><Relationship Id="rId23" Type="http://schemas.openxmlformats.org/officeDocument/2006/relationships/control" Target="../activeX/activeX68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62.wmf"/><Relationship Id="rId10" Type="http://schemas.openxmlformats.org/officeDocument/2006/relationships/control" Target="../activeX/activeX55.xml"/><Relationship Id="rId19" Type="http://schemas.openxmlformats.org/officeDocument/2006/relationships/control" Target="../activeX/activeX64.xml"/><Relationship Id="rId31" Type="http://schemas.openxmlformats.org/officeDocument/2006/relationships/image" Target="../media/image57.wmf"/><Relationship Id="rId44" Type="http://schemas.openxmlformats.org/officeDocument/2006/relationships/image" Target="../media/image70.wmf"/><Relationship Id="rId4" Type="http://schemas.microsoft.com/office/2007/relationships/media" Target="../media/media14.wav"/><Relationship Id="rId9" Type="http://schemas.openxmlformats.org/officeDocument/2006/relationships/audio" Target="../media/media16.wav"/><Relationship Id="rId14" Type="http://schemas.openxmlformats.org/officeDocument/2006/relationships/control" Target="../activeX/activeX59.xml"/><Relationship Id="rId22" Type="http://schemas.openxmlformats.org/officeDocument/2006/relationships/control" Target="../activeX/activeX67.xml"/><Relationship Id="rId27" Type="http://schemas.openxmlformats.org/officeDocument/2006/relationships/control" Target="../activeX/activeX72.xml"/><Relationship Id="rId30" Type="http://schemas.openxmlformats.org/officeDocument/2006/relationships/image" Target="../media/image56.wmf"/><Relationship Id="rId35" Type="http://schemas.openxmlformats.org/officeDocument/2006/relationships/image" Target="../media/image61.wmf"/><Relationship Id="rId43" Type="http://schemas.openxmlformats.org/officeDocument/2006/relationships/image" Target="../media/image69.wmf"/><Relationship Id="rId8" Type="http://schemas.microsoft.com/office/2007/relationships/media" Target="../media/media16.wav"/><Relationship Id="rId3" Type="http://schemas.openxmlformats.org/officeDocument/2006/relationships/audio" Target="../media/media13.wav"/><Relationship Id="rId12" Type="http://schemas.openxmlformats.org/officeDocument/2006/relationships/control" Target="../activeX/activeX57.xml"/><Relationship Id="rId17" Type="http://schemas.openxmlformats.org/officeDocument/2006/relationships/control" Target="../activeX/activeX62.xml"/><Relationship Id="rId25" Type="http://schemas.openxmlformats.org/officeDocument/2006/relationships/control" Target="../activeX/activeX70.xml"/><Relationship Id="rId33" Type="http://schemas.openxmlformats.org/officeDocument/2006/relationships/image" Target="../media/image59.wmf"/><Relationship Id="rId38" Type="http://schemas.openxmlformats.org/officeDocument/2006/relationships/image" Target="../media/image64.wmf"/><Relationship Id="rId46" Type="http://schemas.openxmlformats.org/officeDocument/2006/relationships/image" Target="../media/image72.wmf"/><Relationship Id="rId20" Type="http://schemas.openxmlformats.org/officeDocument/2006/relationships/control" Target="../activeX/activeX65.xml"/><Relationship Id="rId41" Type="http://schemas.openxmlformats.org/officeDocument/2006/relationships/image" Target="../media/image67.wmf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76.xml"/><Relationship Id="rId18" Type="http://schemas.openxmlformats.org/officeDocument/2006/relationships/control" Target="../activeX/activeX81.xml"/><Relationship Id="rId26" Type="http://schemas.openxmlformats.org/officeDocument/2006/relationships/control" Target="../activeX/activeX89.xml"/><Relationship Id="rId39" Type="http://schemas.openxmlformats.org/officeDocument/2006/relationships/image" Target="../media/image83.wmf"/><Relationship Id="rId21" Type="http://schemas.openxmlformats.org/officeDocument/2006/relationships/control" Target="../activeX/activeX84.xml"/><Relationship Id="rId34" Type="http://schemas.openxmlformats.org/officeDocument/2006/relationships/image" Target="../media/image78.wmf"/><Relationship Id="rId42" Type="http://schemas.openxmlformats.org/officeDocument/2006/relationships/image" Target="../media/image86.wmf"/><Relationship Id="rId47" Type="http://schemas.openxmlformats.org/officeDocument/2006/relationships/image" Target="../media/image91.wmf"/><Relationship Id="rId7" Type="http://schemas.openxmlformats.org/officeDocument/2006/relationships/audio" Target="../media/media19.wav"/><Relationship Id="rId2" Type="http://schemas.microsoft.com/office/2007/relationships/media" Target="../media/media17.wav"/><Relationship Id="rId16" Type="http://schemas.openxmlformats.org/officeDocument/2006/relationships/control" Target="../activeX/activeX79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5.vml"/><Relationship Id="rId6" Type="http://schemas.microsoft.com/office/2007/relationships/media" Target="../media/media19.wav"/><Relationship Id="rId11" Type="http://schemas.openxmlformats.org/officeDocument/2006/relationships/control" Target="../activeX/activeX74.xml"/><Relationship Id="rId24" Type="http://schemas.openxmlformats.org/officeDocument/2006/relationships/control" Target="../activeX/activeX87.xml"/><Relationship Id="rId32" Type="http://schemas.openxmlformats.org/officeDocument/2006/relationships/image" Target="../media/image76.wmf"/><Relationship Id="rId37" Type="http://schemas.openxmlformats.org/officeDocument/2006/relationships/image" Target="../media/image81.wmf"/><Relationship Id="rId40" Type="http://schemas.openxmlformats.org/officeDocument/2006/relationships/image" Target="../media/image84.wmf"/><Relationship Id="rId45" Type="http://schemas.openxmlformats.org/officeDocument/2006/relationships/image" Target="../media/image89.wmf"/><Relationship Id="rId5" Type="http://schemas.openxmlformats.org/officeDocument/2006/relationships/audio" Target="../media/media18.wav"/><Relationship Id="rId15" Type="http://schemas.openxmlformats.org/officeDocument/2006/relationships/control" Target="../activeX/activeX78.xml"/><Relationship Id="rId23" Type="http://schemas.openxmlformats.org/officeDocument/2006/relationships/control" Target="../activeX/activeX86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80.wmf"/><Relationship Id="rId10" Type="http://schemas.openxmlformats.org/officeDocument/2006/relationships/control" Target="../activeX/activeX73.xml"/><Relationship Id="rId19" Type="http://schemas.openxmlformats.org/officeDocument/2006/relationships/control" Target="../activeX/activeX82.xml"/><Relationship Id="rId31" Type="http://schemas.openxmlformats.org/officeDocument/2006/relationships/image" Target="../media/image75.wmf"/><Relationship Id="rId44" Type="http://schemas.openxmlformats.org/officeDocument/2006/relationships/image" Target="../media/image88.wmf"/><Relationship Id="rId4" Type="http://schemas.microsoft.com/office/2007/relationships/media" Target="../media/media18.wav"/><Relationship Id="rId9" Type="http://schemas.openxmlformats.org/officeDocument/2006/relationships/audio" Target="../media/media20.wav"/><Relationship Id="rId14" Type="http://schemas.openxmlformats.org/officeDocument/2006/relationships/control" Target="../activeX/activeX77.xml"/><Relationship Id="rId22" Type="http://schemas.openxmlformats.org/officeDocument/2006/relationships/control" Target="../activeX/activeX85.xml"/><Relationship Id="rId27" Type="http://schemas.openxmlformats.org/officeDocument/2006/relationships/control" Target="../activeX/activeX90.xml"/><Relationship Id="rId30" Type="http://schemas.openxmlformats.org/officeDocument/2006/relationships/image" Target="../media/image74.wmf"/><Relationship Id="rId35" Type="http://schemas.openxmlformats.org/officeDocument/2006/relationships/image" Target="../media/image79.wmf"/><Relationship Id="rId43" Type="http://schemas.openxmlformats.org/officeDocument/2006/relationships/image" Target="../media/image87.wmf"/><Relationship Id="rId8" Type="http://schemas.microsoft.com/office/2007/relationships/media" Target="../media/media20.wav"/><Relationship Id="rId3" Type="http://schemas.openxmlformats.org/officeDocument/2006/relationships/audio" Target="../media/media17.wav"/><Relationship Id="rId12" Type="http://schemas.openxmlformats.org/officeDocument/2006/relationships/control" Target="../activeX/activeX75.xml"/><Relationship Id="rId17" Type="http://schemas.openxmlformats.org/officeDocument/2006/relationships/control" Target="../activeX/activeX80.xml"/><Relationship Id="rId25" Type="http://schemas.openxmlformats.org/officeDocument/2006/relationships/control" Target="../activeX/activeX88.xml"/><Relationship Id="rId33" Type="http://schemas.openxmlformats.org/officeDocument/2006/relationships/image" Target="../media/image77.wmf"/><Relationship Id="rId38" Type="http://schemas.openxmlformats.org/officeDocument/2006/relationships/image" Target="../media/image82.wmf"/><Relationship Id="rId46" Type="http://schemas.openxmlformats.org/officeDocument/2006/relationships/image" Target="../media/image90.wmf"/><Relationship Id="rId20" Type="http://schemas.openxmlformats.org/officeDocument/2006/relationships/control" Target="../activeX/activeX83.xml"/><Relationship Id="rId41" Type="http://schemas.openxmlformats.org/officeDocument/2006/relationships/image" Target="../media/image85.wmf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94.xml"/><Relationship Id="rId18" Type="http://schemas.openxmlformats.org/officeDocument/2006/relationships/control" Target="../activeX/activeX99.xml"/><Relationship Id="rId26" Type="http://schemas.openxmlformats.org/officeDocument/2006/relationships/control" Target="../activeX/activeX107.xml"/><Relationship Id="rId39" Type="http://schemas.openxmlformats.org/officeDocument/2006/relationships/image" Target="../media/image101.wmf"/><Relationship Id="rId21" Type="http://schemas.openxmlformats.org/officeDocument/2006/relationships/control" Target="../activeX/activeX102.xml"/><Relationship Id="rId34" Type="http://schemas.openxmlformats.org/officeDocument/2006/relationships/image" Target="../media/image96.wmf"/><Relationship Id="rId42" Type="http://schemas.openxmlformats.org/officeDocument/2006/relationships/image" Target="../media/image104.wmf"/><Relationship Id="rId47" Type="http://schemas.openxmlformats.org/officeDocument/2006/relationships/image" Target="../media/image109.wmf"/><Relationship Id="rId7" Type="http://schemas.openxmlformats.org/officeDocument/2006/relationships/audio" Target="../media/media23.wav"/><Relationship Id="rId2" Type="http://schemas.microsoft.com/office/2007/relationships/media" Target="../media/media21.wav"/><Relationship Id="rId16" Type="http://schemas.openxmlformats.org/officeDocument/2006/relationships/control" Target="../activeX/activeX97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6.vml"/><Relationship Id="rId6" Type="http://schemas.microsoft.com/office/2007/relationships/media" Target="../media/media23.wav"/><Relationship Id="rId11" Type="http://schemas.openxmlformats.org/officeDocument/2006/relationships/control" Target="../activeX/activeX92.xml"/><Relationship Id="rId24" Type="http://schemas.openxmlformats.org/officeDocument/2006/relationships/control" Target="../activeX/activeX105.xml"/><Relationship Id="rId32" Type="http://schemas.openxmlformats.org/officeDocument/2006/relationships/image" Target="../media/image94.wmf"/><Relationship Id="rId37" Type="http://schemas.openxmlformats.org/officeDocument/2006/relationships/image" Target="../media/image99.wmf"/><Relationship Id="rId40" Type="http://schemas.openxmlformats.org/officeDocument/2006/relationships/image" Target="../media/image102.wmf"/><Relationship Id="rId45" Type="http://schemas.openxmlformats.org/officeDocument/2006/relationships/image" Target="../media/image107.wmf"/><Relationship Id="rId5" Type="http://schemas.openxmlformats.org/officeDocument/2006/relationships/audio" Target="../media/media22.wav"/><Relationship Id="rId15" Type="http://schemas.openxmlformats.org/officeDocument/2006/relationships/control" Target="../activeX/activeX96.xml"/><Relationship Id="rId23" Type="http://schemas.openxmlformats.org/officeDocument/2006/relationships/control" Target="../activeX/activeX104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98.wmf"/><Relationship Id="rId10" Type="http://schemas.openxmlformats.org/officeDocument/2006/relationships/control" Target="../activeX/activeX91.xml"/><Relationship Id="rId19" Type="http://schemas.openxmlformats.org/officeDocument/2006/relationships/control" Target="../activeX/activeX100.xml"/><Relationship Id="rId31" Type="http://schemas.openxmlformats.org/officeDocument/2006/relationships/image" Target="../media/image93.wmf"/><Relationship Id="rId44" Type="http://schemas.openxmlformats.org/officeDocument/2006/relationships/image" Target="../media/image106.wmf"/><Relationship Id="rId4" Type="http://schemas.microsoft.com/office/2007/relationships/media" Target="../media/media22.wav"/><Relationship Id="rId9" Type="http://schemas.openxmlformats.org/officeDocument/2006/relationships/audio" Target="../media/media24.wav"/><Relationship Id="rId14" Type="http://schemas.openxmlformats.org/officeDocument/2006/relationships/control" Target="../activeX/activeX95.xml"/><Relationship Id="rId22" Type="http://schemas.openxmlformats.org/officeDocument/2006/relationships/control" Target="../activeX/activeX103.xml"/><Relationship Id="rId27" Type="http://schemas.openxmlformats.org/officeDocument/2006/relationships/control" Target="../activeX/activeX108.xml"/><Relationship Id="rId30" Type="http://schemas.openxmlformats.org/officeDocument/2006/relationships/image" Target="../media/image92.wmf"/><Relationship Id="rId35" Type="http://schemas.openxmlformats.org/officeDocument/2006/relationships/image" Target="../media/image97.wmf"/><Relationship Id="rId43" Type="http://schemas.openxmlformats.org/officeDocument/2006/relationships/image" Target="../media/image105.wmf"/><Relationship Id="rId8" Type="http://schemas.microsoft.com/office/2007/relationships/media" Target="../media/media24.wav"/><Relationship Id="rId3" Type="http://schemas.openxmlformats.org/officeDocument/2006/relationships/audio" Target="../media/media21.wav"/><Relationship Id="rId12" Type="http://schemas.openxmlformats.org/officeDocument/2006/relationships/control" Target="../activeX/activeX93.xml"/><Relationship Id="rId17" Type="http://schemas.openxmlformats.org/officeDocument/2006/relationships/control" Target="../activeX/activeX98.xml"/><Relationship Id="rId25" Type="http://schemas.openxmlformats.org/officeDocument/2006/relationships/control" Target="../activeX/activeX106.xml"/><Relationship Id="rId33" Type="http://schemas.openxmlformats.org/officeDocument/2006/relationships/image" Target="../media/image95.wmf"/><Relationship Id="rId38" Type="http://schemas.openxmlformats.org/officeDocument/2006/relationships/image" Target="../media/image100.wmf"/><Relationship Id="rId46" Type="http://schemas.openxmlformats.org/officeDocument/2006/relationships/image" Target="../media/image108.wmf"/><Relationship Id="rId20" Type="http://schemas.openxmlformats.org/officeDocument/2006/relationships/control" Target="../activeX/activeX101.xml"/><Relationship Id="rId41" Type="http://schemas.openxmlformats.org/officeDocument/2006/relationships/image" Target="../media/image103.wmf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112.xml"/><Relationship Id="rId18" Type="http://schemas.openxmlformats.org/officeDocument/2006/relationships/control" Target="../activeX/activeX117.xml"/><Relationship Id="rId26" Type="http://schemas.openxmlformats.org/officeDocument/2006/relationships/control" Target="../activeX/activeX125.xml"/><Relationship Id="rId39" Type="http://schemas.openxmlformats.org/officeDocument/2006/relationships/image" Target="../media/image119.wmf"/><Relationship Id="rId21" Type="http://schemas.openxmlformats.org/officeDocument/2006/relationships/control" Target="../activeX/activeX120.xml"/><Relationship Id="rId34" Type="http://schemas.openxmlformats.org/officeDocument/2006/relationships/image" Target="../media/image114.wmf"/><Relationship Id="rId42" Type="http://schemas.openxmlformats.org/officeDocument/2006/relationships/image" Target="../media/image122.wmf"/><Relationship Id="rId47" Type="http://schemas.openxmlformats.org/officeDocument/2006/relationships/image" Target="../media/image127.wmf"/><Relationship Id="rId7" Type="http://schemas.openxmlformats.org/officeDocument/2006/relationships/audio" Target="../media/media27.wav"/><Relationship Id="rId2" Type="http://schemas.microsoft.com/office/2007/relationships/media" Target="../media/media25.wav"/><Relationship Id="rId16" Type="http://schemas.openxmlformats.org/officeDocument/2006/relationships/control" Target="../activeX/activeX115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7.vml"/><Relationship Id="rId6" Type="http://schemas.microsoft.com/office/2007/relationships/media" Target="../media/media27.wav"/><Relationship Id="rId11" Type="http://schemas.openxmlformats.org/officeDocument/2006/relationships/control" Target="../activeX/activeX110.xml"/><Relationship Id="rId24" Type="http://schemas.openxmlformats.org/officeDocument/2006/relationships/control" Target="../activeX/activeX123.xml"/><Relationship Id="rId32" Type="http://schemas.openxmlformats.org/officeDocument/2006/relationships/image" Target="../media/image112.wmf"/><Relationship Id="rId37" Type="http://schemas.openxmlformats.org/officeDocument/2006/relationships/image" Target="../media/image117.wmf"/><Relationship Id="rId40" Type="http://schemas.openxmlformats.org/officeDocument/2006/relationships/image" Target="../media/image120.wmf"/><Relationship Id="rId45" Type="http://schemas.openxmlformats.org/officeDocument/2006/relationships/image" Target="../media/image125.wmf"/><Relationship Id="rId5" Type="http://schemas.openxmlformats.org/officeDocument/2006/relationships/audio" Target="../media/media26.wav"/><Relationship Id="rId15" Type="http://schemas.openxmlformats.org/officeDocument/2006/relationships/control" Target="../activeX/activeX114.xml"/><Relationship Id="rId23" Type="http://schemas.openxmlformats.org/officeDocument/2006/relationships/control" Target="../activeX/activeX122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116.wmf"/><Relationship Id="rId10" Type="http://schemas.openxmlformats.org/officeDocument/2006/relationships/control" Target="../activeX/activeX109.xml"/><Relationship Id="rId19" Type="http://schemas.openxmlformats.org/officeDocument/2006/relationships/control" Target="../activeX/activeX118.xml"/><Relationship Id="rId31" Type="http://schemas.openxmlformats.org/officeDocument/2006/relationships/image" Target="../media/image111.wmf"/><Relationship Id="rId44" Type="http://schemas.openxmlformats.org/officeDocument/2006/relationships/image" Target="../media/image124.wmf"/><Relationship Id="rId4" Type="http://schemas.microsoft.com/office/2007/relationships/media" Target="../media/media26.wav"/><Relationship Id="rId9" Type="http://schemas.openxmlformats.org/officeDocument/2006/relationships/audio" Target="../media/media28.wav"/><Relationship Id="rId14" Type="http://schemas.openxmlformats.org/officeDocument/2006/relationships/control" Target="../activeX/activeX113.xml"/><Relationship Id="rId22" Type="http://schemas.openxmlformats.org/officeDocument/2006/relationships/control" Target="../activeX/activeX121.xml"/><Relationship Id="rId27" Type="http://schemas.openxmlformats.org/officeDocument/2006/relationships/control" Target="../activeX/activeX126.xml"/><Relationship Id="rId30" Type="http://schemas.openxmlformats.org/officeDocument/2006/relationships/image" Target="../media/image110.wmf"/><Relationship Id="rId35" Type="http://schemas.openxmlformats.org/officeDocument/2006/relationships/image" Target="../media/image115.wmf"/><Relationship Id="rId43" Type="http://schemas.openxmlformats.org/officeDocument/2006/relationships/image" Target="../media/image123.wmf"/><Relationship Id="rId8" Type="http://schemas.microsoft.com/office/2007/relationships/media" Target="../media/media28.wav"/><Relationship Id="rId3" Type="http://schemas.openxmlformats.org/officeDocument/2006/relationships/audio" Target="../media/media25.wav"/><Relationship Id="rId12" Type="http://schemas.openxmlformats.org/officeDocument/2006/relationships/control" Target="../activeX/activeX111.xml"/><Relationship Id="rId17" Type="http://schemas.openxmlformats.org/officeDocument/2006/relationships/control" Target="../activeX/activeX116.xml"/><Relationship Id="rId25" Type="http://schemas.openxmlformats.org/officeDocument/2006/relationships/control" Target="../activeX/activeX124.xml"/><Relationship Id="rId33" Type="http://schemas.openxmlformats.org/officeDocument/2006/relationships/image" Target="../media/image113.wmf"/><Relationship Id="rId38" Type="http://schemas.openxmlformats.org/officeDocument/2006/relationships/image" Target="../media/image118.wmf"/><Relationship Id="rId46" Type="http://schemas.openxmlformats.org/officeDocument/2006/relationships/image" Target="../media/image126.wmf"/><Relationship Id="rId20" Type="http://schemas.openxmlformats.org/officeDocument/2006/relationships/control" Target="../activeX/activeX119.xml"/><Relationship Id="rId41" Type="http://schemas.openxmlformats.org/officeDocument/2006/relationships/image" Target="../media/image12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A93F80C-2046-496B-A834-A714374C4D20}"/>
              </a:ext>
            </a:extLst>
          </p:cNvPr>
          <p:cNvSpPr txBox="1"/>
          <p:nvPr/>
        </p:nvSpPr>
        <p:spPr>
          <a:xfrm>
            <a:off x="3780559" y="2987397"/>
            <a:ext cx="8499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仿宋" panose="02010609060101010101" pitchFamily="49" charset="-122"/>
                <a:ea typeface="仿宋" panose="02010609060101010101" pitchFamily="49" charset="-122"/>
              </a:rPr>
              <a:t>欢迎您参加语音聆听选择实验</a:t>
            </a:r>
          </a:p>
        </p:txBody>
      </p:sp>
      <p:sp>
        <p:nvSpPr>
          <p:cNvPr id="3" name="动作按钮: 前进或下一项 2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93CBCB9-13AC-4761-B917-BFAB5568E0AB}"/>
              </a:ext>
            </a:extLst>
          </p:cNvPr>
          <p:cNvSpPr/>
          <p:nvPr/>
        </p:nvSpPr>
        <p:spPr>
          <a:xfrm>
            <a:off x="11315700" y="6150963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08DA462-95DE-45C7-94B3-92AB5A764758}"/>
              </a:ext>
            </a:extLst>
          </p:cNvPr>
          <p:cNvSpPr txBox="1"/>
          <p:nvPr/>
        </p:nvSpPr>
        <p:spPr>
          <a:xfrm>
            <a:off x="11113078" y="5781631"/>
            <a:ext cx="134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开始实验</a:t>
            </a:r>
          </a:p>
        </p:txBody>
      </p:sp>
    </p:spTree>
    <p:extLst>
      <p:ext uri="{BB962C8B-B14F-4D97-AF65-F5344CB8AC3E}">
        <p14:creationId xmlns:p14="http://schemas.microsoft.com/office/powerpoint/2010/main" val="354706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447622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参考内容：“（它）是一个，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120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的一个尺码的”</a:t>
            </a:r>
          </a:p>
        </p:txBody>
      </p:sp>
      <p:pic>
        <p:nvPicPr>
          <p:cNvPr id="2" name="002615">
            <a:hlinkClick r:id="" action="ppaction://media"/>
            <a:extLst>
              <a:ext uri="{FF2B5EF4-FFF2-40B4-BE49-F238E27FC236}">
                <a16:creationId xmlns:a16="http://schemas.microsoft.com/office/drawing/2014/main" id="{C2E0FE31-5F4E-44D9-88BC-0F4ECBEA89D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85616" y="4479888"/>
            <a:ext cx="304800" cy="304800"/>
          </a:xfrm>
          <a:prstGeom prst="rect">
            <a:avLst/>
          </a:prstGeom>
        </p:spPr>
      </p:pic>
      <p:pic>
        <p:nvPicPr>
          <p:cNvPr id="3" name="002615">
            <a:hlinkClick r:id="" action="ppaction://media"/>
            <a:extLst>
              <a:ext uri="{FF2B5EF4-FFF2-40B4-BE49-F238E27FC236}">
                <a16:creationId xmlns:a16="http://schemas.microsoft.com/office/drawing/2014/main" id="{A2C8B9CA-DFBB-44EE-9874-2AC103744B0B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76796" y="1952492"/>
            <a:ext cx="304800" cy="304800"/>
          </a:xfrm>
          <a:prstGeom prst="rect">
            <a:avLst/>
          </a:prstGeom>
        </p:spPr>
      </p:pic>
      <p:pic>
        <p:nvPicPr>
          <p:cNvPr id="10" name="Neutral-Happy-002615">
            <a:hlinkClick r:id="" action="ppaction://media"/>
            <a:extLst>
              <a:ext uri="{FF2B5EF4-FFF2-40B4-BE49-F238E27FC236}">
                <a16:creationId xmlns:a16="http://schemas.microsoft.com/office/drawing/2014/main" id="{49472CAA-CE53-4B24-B173-54EB4E71C13C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76796" y="2562302"/>
            <a:ext cx="304800" cy="304800"/>
          </a:xfrm>
          <a:prstGeom prst="rect">
            <a:avLst/>
          </a:prstGeom>
        </p:spPr>
      </p:pic>
      <p:pic>
        <p:nvPicPr>
          <p:cNvPr id="36" name="002615">
            <a:hlinkClick r:id="" action="ppaction://media"/>
            <a:extLst>
              <a:ext uri="{FF2B5EF4-FFF2-40B4-BE49-F238E27FC236}">
                <a16:creationId xmlns:a16="http://schemas.microsoft.com/office/drawing/2014/main" id="{A11BFD59-1ADD-46FC-9600-41AAD1AB3807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1298" y="3211937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4C69C167-3C06-4617-8155-D9162B0A067E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952E9414-2623-47D9-BDC9-B55EDC4B0B05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F17CC08-FC67-4A7A-AD0E-C405ED0CCAC5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8/20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AF782CD4-0EAE-413B-A5B0-926408FA07B5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E9DBCFFA-4CE5-486F-97E5-ECFD346E4D1D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44A95BB-4080-45DF-B993-FB9DA57917BF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436BE40B-F55B-41F5-BC9F-54E097287363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725AE882-1BF8-4756-8724-3BB9BB0D1926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14C05E0-2595-4F13-84D3-71685C8700BF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0082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83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84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85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86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87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88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89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90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91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92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93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94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95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96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97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98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099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196276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640294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这样的一个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),74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号链接。我把这款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9" name="002816">
            <a:hlinkClick r:id="" action="ppaction://media"/>
            <a:extLst>
              <a:ext uri="{FF2B5EF4-FFF2-40B4-BE49-F238E27FC236}">
                <a16:creationId xmlns:a16="http://schemas.microsoft.com/office/drawing/2014/main" id="{779417A5-5807-4902-A0DC-E5B096EC705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375" y="4673504"/>
            <a:ext cx="304800" cy="304800"/>
          </a:xfrm>
          <a:prstGeom prst="rect">
            <a:avLst/>
          </a:prstGeom>
        </p:spPr>
      </p:pic>
      <p:pic>
        <p:nvPicPr>
          <p:cNvPr id="11" name="Neutral-Happy-002816">
            <a:hlinkClick r:id="" action="ppaction://media"/>
            <a:extLst>
              <a:ext uri="{FF2B5EF4-FFF2-40B4-BE49-F238E27FC236}">
                <a16:creationId xmlns:a16="http://schemas.microsoft.com/office/drawing/2014/main" id="{41391F94-4FE1-43EA-AE1C-9FA1F6BEC9D3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23555" y="1941545"/>
            <a:ext cx="304800" cy="304800"/>
          </a:xfrm>
          <a:prstGeom prst="rect">
            <a:avLst/>
          </a:prstGeom>
        </p:spPr>
      </p:pic>
      <p:pic>
        <p:nvPicPr>
          <p:cNvPr id="12" name="002816">
            <a:hlinkClick r:id="" action="ppaction://media"/>
            <a:extLst>
              <a:ext uri="{FF2B5EF4-FFF2-40B4-BE49-F238E27FC236}">
                <a16:creationId xmlns:a16="http://schemas.microsoft.com/office/drawing/2014/main" id="{52921941-DAC8-48B9-A5BF-50CC848A8180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23555" y="2587375"/>
            <a:ext cx="304800" cy="304800"/>
          </a:xfrm>
          <a:prstGeom prst="rect">
            <a:avLst/>
          </a:prstGeom>
        </p:spPr>
      </p:pic>
      <p:pic>
        <p:nvPicPr>
          <p:cNvPr id="16" name="002816">
            <a:hlinkClick r:id="" action="ppaction://media"/>
            <a:extLst>
              <a:ext uri="{FF2B5EF4-FFF2-40B4-BE49-F238E27FC236}">
                <a16:creationId xmlns:a16="http://schemas.microsoft.com/office/drawing/2014/main" id="{AD35B838-CAD8-449B-86AC-6BBD0B148DF6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23555" y="3247411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E1A3A0E0-48C4-471E-A01F-D5EB2CC7A439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3A1FD79C-C036-42E9-85D8-E20574F67904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C2ADA85-74AF-41C0-BD23-5AEF729D5187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9/20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1273855-EA1E-44A2-8B53-F45604846DC5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331C526D-7518-4458-A3F9-62736D6D0BEB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7771179-F808-41F9-90F5-73404F765F80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29025C5-1257-4577-AF8E-BA2881A90341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CA54DED7-4955-4212-AA4B-B9C8B66F306E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3692253D-D92A-40E1-9AC9-CE4A9DE9CF55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1088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089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090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091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092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093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094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095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096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097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098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099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00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01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02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03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04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05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01129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356635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参考内容：“活动是一件九折，任意两件”</a:t>
            </a:r>
          </a:p>
        </p:txBody>
      </p:sp>
      <p:pic>
        <p:nvPicPr>
          <p:cNvPr id="2" name="005519">
            <a:hlinkClick r:id="" action="ppaction://media"/>
            <a:extLst>
              <a:ext uri="{FF2B5EF4-FFF2-40B4-BE49-F238E27FC236}">
                <a16:creationId xmlns:a16="http://schemas.microsoft.com/office/drawing/2014/main" id="{F84D6D75-BE01-424E-A7BF-52A3AC37FB3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11593" y="4388901"/>
            <a:ext cx="304800" cy="304800"/>
          </a:xfrm>
          <a:prstGeom prst="rect">
            <a:avLst/>
          </a:prstGeom>
        </p:spPr>
      </p:pic>
      <p:pic>
        <p:nvPicPr>
          <p:cNvPr id="3" name="005519">
            <a:hlinkClick r:id="" action="ppaction://media"/>
            <a:extLst>
              <a:ext uri="{FF2B5EF4-FFF2-40B4-BE49-F238E27FC236}">
                <a16:creationId xmlns:a16="http://schemas.microsoft.com/office/drawing/2014/main" id="{88BEB7B9-83D6-4699-93C7-A2F29177FD9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2773" y="1952492"/>
            <a:ext cx="304800" cy="304800"/>
          </a:xfrm>
          <a:prstGeom prst="rect">
            <a:avLst/>
          </a:prstGeom>
        </p:spPr>
      </p:pic>
      <p:pic>
        <p:nvPicPr>
          <p:cNvPr id="10" name="Neutral-Happy-005519">
            <a:hlinkClick r:id="" action="ppaction://media"/>
            <a:extLst>
              <a:ext uri="{FF2B5EF4-FFF2-40B4-BE49-F238E27FC236}">
                <a16:creationId xmlns:a16="http://schemas.microsoft.com/office/drawing/2014/main" id="{4F2098D7-90B4-4F77-BF2D-15D7CD4FB053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2773" y="2566377"/>
            <a:ext cx="304800" cy="304800"/>
          </a:xfrm>
          <a:prstGeom prst="rect">
            <a:avLst/>
          </a:prstGeom>
        </p:spPr>
      </p:pic>
      <p:pic>
        <p:nvPicPr>
          <p:cNvPr id="36" name="005519">
            <a:hlinkClick r:id="" action="ppaction://media"/>
            <a:extLst>
              <a:ext uri="{FF2B5EF4-FFF2-40B4-BE49-F238E27FC236}">
                <a16:creationId xmlns:a16="http://schemas.microsoft.com/office/drawing/2014/main" id="{41911283-AABA-4E90-9A96-BE090CB5A1F1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2773" y="3197931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12588542-679D-4A21-9E8D-B086C64B4665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5BFBFA8C-01E1-435F-B68B-3157CED0D748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5E2F6E9-97D5-496D-AC3F-0C792DF05CC1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10/20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52D06B9-DF34-4685-8FBB-B87688D6F2E5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7B7CA24F-2ADB-4B8D-9BDE-42E2EB5C6D04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4F70C53-699B-4374-B5D7-B08105823A6D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08CE7A3A-8397-4124-A035-6FD16F358FF7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169D332-913E-4FC5-824E-DFF92D0A8E3B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17309505-6AB0-44DE-8772-39CDB0067639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2112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13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14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15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16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17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18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19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20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21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22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23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24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25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26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27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28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29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96572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4637" y="443463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73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号链接的羽绒服呢，外面是做光感”</a:t>
            </a:r>
          </a:p>
        </p:txBody>
      </p:sp>
      <p:pic>
        <p:nvPicPr>
          <p:cNvPr id="9" name="000036">
            <a:hlinkClick r:id="" action="ppaction://media"/>
            <a:extLst>
              <a:ext uri="{FF2B5EF4-FFF2-40B4-BE49-F238E27FC236}">
                <a16:creationId xmlns:a16="http://schemas.microsoft.com/office/drawing/2014/main" id="{29BFCB47-CF14-415F-A6C6-A31CA840BC9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86739" y="4452750"/>
            <a:ext cx="304800" cy="304800"/>
          </a:xfrm>
          <a:prstGeom prst="rect">
            <a:avLst/>
          </a:prstGeom>
        </p:spPr>
      </p:pic>
      <p:pic>
        <p:nvPicPr>
          <p:cNvPr id="11" name="000036">
            <a:hlinkClick r:id="" action="ppaction://media"/>
            <a:extLst>
              <a:ext uri="{FF2B5EF4-FFF2-40B4-BE49-F238E27FC236}">
                <a16:creationId xmlns:a16="http://schemas.microsoft.com/office/drawing/2014/main" id="{E4B44549-25B2-4EB7-8108-D6FC764F9194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53593" y="1939657"/>
            <a:ext cx="304800" cy="304800"/>
          </a:xfrm>
          <a:prstGeom prst="rect">
            <a:avLst/>
          </a:prstGeom>
        </p:spPr>
      </p:pic>
      <p:pic>
        <p:nvPicPr>
          <p:cNvPr id="12" name="000036">
            <a:hlinkClick r:id="" action="ppaction://media"/>
            <a:extLst>
              <a:ext uri="{FF2B5EF4-FFF2-40B4-BE49-F238E27FC236}">
                <a16:creationId xmlns:a16="http://schemas.microsoft.com/office/drawing/2014/main" id="{B0AF2E84-3798-4605-80F7-1393788578E8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46666" y="2568761"/>
            <a:ext cx="304800" cy="304800"/>
          </a:xfrm>
          <a:prstGeom prst="rect">
            <a:avLst/>
          </a:prstGeom>
        </p:spPr>
      </p:pic>
      <p:pic>
        <p:nvPicPr>
          <p:cNvPr id="16" name="Sad-Neutral-000036">
            <a:hlinkClick r:id="" action="ppaction://media"/>
            <a:extLst>
              <a:ext uri="{FF2B5EF4-FFF2-40B4-BE49-F238E27FC236}">
                <a16:creationId xmlns:a16="http://schemas.microsoft.com/office/drawing/2014/main" id="{2A2DCE45-7A9C-4199-B288-53E3E1A432F8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53593" y="3198954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D27C6D01-83E9-42F8-B26B-034C79D98E2F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B348E406-8FC7-4B7A-8CD9-3BC1CC02FB64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10FC6B0-B4B3-4E68-AD03-47F9A5CC47EF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11/20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5031AA9-5A9B-424E-A65A-1EA4D5D25BA2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8239FDC7-A984-4628-B470-090D81B0AB9F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23EEA7E-0E88-42B7-A7F0-59D03EA437BB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5E5A1AAD-51C2-4C51-BB68-E6129377D93C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CD0F97D6-65C8-4F70-B11A-5DB064F22D5E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8DBDA95-8D31-4EA9-AAC0-C3239B3A7056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3154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55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56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57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58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59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60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61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62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63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64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65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66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67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68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69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70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71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410825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403128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参考内容：“一个杏色，杏色就会百搭一点点”</a:t>
            </a:r>
          </a:p>
        </p:txBody>
      </p:sp>
      <p:pic>
        <p:nvPicPr>
          <p:cNvPr id="2" name="000215">
            <a:hlinkClick r:id="" action="ppaction://media"/>
            <a:extLst>
              <a:ext uri="{FF2B5EF4-FFF2-40B4-BE49-F238E27FC236}">
                <a16:creationId xmlns:a16="http://schemas.microsoft.com/office/drawing/2014/main" id="{EFA1AFAE-5A92-4CF4-8EC3-CB39E21732D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88634" y="4451266"/>
            <a:ext cx="304800" cy="304800"/>
          </a:xfrm>
          <a:prstGeom prst="rect">
            <a:avLst/>
          </a:prstGeom>
        </p:spPr>
      </p:pic>
      <p:pic>
        <p:nvPicPr>
          <p:cNvPr id="3" name="000215">
            <a:hlinkClick r:id="" action="ppaction://media"/>
            <a:extLst>
              <a:ext uri="{FF2B5EF4-FFF2-40B4-BE49-F238E27FC236}">
                <a16:creationId xmlns:a16="http://schemas.microsoft.com/office/drawing/2014/main" id="{A54EBD9E-095E-4D3D-B674-02B334A7F26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1939657"/>
            <a:ext cx="304800" cy="304800"/>
          </a:xfrm>
          <a:prstGeom prst="rect">
            <a:avLst/>
          </a:prstGeom>
        </p:spPr>
      </p:pic>
      <p:pic>
        <p:nvPicPr>
          <p:cNvPr id="10" name="Sad-Neutral-000215">
            <a:hlinkClick r:id="" action="ppaction://media"/>
            <a:extLst>
              <a:ext uri="{FF2B5EF4-FFF2-40B4-BE49-F238E27FC236}">
                <a16:creationId xmlns:a16="http://schemas.microsoft.com/office/drawing/2014/main" id="{D96BFD73-9090-4844-B95B-96A9BAAC5DEA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2581737"/>
            <a:ext cx="304800" cy="304800"/>
          </a:xfrm>
          <a:prstGeom prst="rect">
            <a:avLst/>
          </a:prstGeom>
        </p:spPr>
      </p:pic>
      <p:pic>
        <p:nvPicPr>
          <p:cNvPr id="36" name="000215">
            <a:hlinkClick r:id="" action="ppaction://media"/>
            <a:extLst>
              <a:ext uri="{FF2B5EF4-FFF2-40B4-BE49-F238E27FC236}">
                <a16:creationId xmlns:a16="http://schemas.microsoft.com/office/drawing/2014/main" id="{54EF0384-AAA3-40B7-A93E-3CE1DE87FD83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3231853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310E3D80-8664-4660-941B-32871ABF1F51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911F46AE-3188-489D-8496-822E45E55CCB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BC36C52-F34F-44AE-9A37-E6A7601B1192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12/20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C8381A8-90D8-4198-AE6A-165F9CF503E5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9F8EE52F-3185-4221-9358-3E9AD5B607F2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50F9E97A-D88D-4C05-AFE1-F76A2BEFA747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64035694-C3FE-47EF-B75B-FBB22A2417C3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418BC16-9596-47FA-8CB9-016A249B168E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0BB65F54-6F7B-472C-9919-351FC16C7625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4160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61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62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63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64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65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66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67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68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69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70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71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72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73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74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75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76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77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402663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2414" y="4394724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参考内容：“两件八八折下来价格一百五十六块六”</a:t>
            </a:r>
          </a:p>
        </p:txBody>
      </p:sp>
      <p:pic>
        <p:nvPicPr>
          <p:cNvPr id="9" name="000221">
            <a:hlinkClick r:id="" action="ppaction://media"/>
            <a:extLst>
              <a:ext uri="{FF2B5EF4-FFF2-40B4-BE49-F238E27FC236}">
                <a16:creationId xmlns:a16="http://schemas.microsoft.com/office/drawing/2014/main" id="{2AFF78DA-2A0A-4468-BB3E-F4071C4ACDC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5911" y="4427934"/>
            <a:ext cx="304800" cy="304800"/>
          </a:xfrm>
          <a:prstGeom prst="rect">
            <a:avLst/>
          </a:prstGeom>
        </p:spPr>
      </p:pic>
      <p:pic>
        <p:nvPicPr>
          <p:cNvPr id="11" name="000221">
            <a:hlinkClick r:id="" action="ppaction://media"/>
            <a:extLst>
              <a:ext uri="{FF2B5EF4-FFF2-40B4-BE49-F238E27FC236}">
                <a16:creationId xmlns:a16="http://schemas.microsoft.com/office/drawing/2014/main" id="{D1031065-BA8F-4C43-87DB-5927B9A6F1D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1209" y="1908031"/>
            <a:ext cx="304800" cy="304800"/>
          </a:xfrm>
          <a:prstGeom prst="rect">
            <a:avLst/>
          </a:prstGeom>
        </p:spPr>
      </p:pic>
      <p:pic>
        <p:nvPicPr>
          <p:cNvPr id="12" name="000221">
            <a:hlinkClick r:id="" action="ppaction://media"/>
            <a:extLst>
              <a:ext uri="{FF2B5EF4-FFF2-40B4-BE49-F238E27FC236}">
                <a16:creationId xmlns:a16="http://schemas.microsoft.com/office/drawing/2014/main" id="{5BA14680-802A-43F7-B640-F1EF8EE173F6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1209" y="2623446"/>
            <a:ext cx="304800" cy="304800"/>
          </a:xfrm>
          <a:prstGeom prst="rect">
            <a:avLst/>
          </a:prstGeom>
        </p:spPr>
      </p:pic>
      <p:pic>
        <p:nvPicPr>
          <p:cNvPr id="16" name="Sad-Neutral-000221">
            <a:hlinkClick r:id="" action="ppaction://media"/>
            <a:extLst>
              <a:ext uri="{FF2B5EF4-FFF2-40B4-BE49-F238E27FC236}">
                <a16:creationId xmlns:a16="http://schemas.microsoft.com/office/drawing/2014/main" id="{BE1BC109-A2E1-4049-B77A-1D053840E150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83722" y="3247900"/>
            <a:ext cx="304800" cy="304800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3C0C73CF-9BE8-4EC6-85F0-64E7A362B3FA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E5110D3-F8A7-43AB-940C-BABA0C1AFE12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34FBB91-A5E9-45E5-861A-8F1344A2E155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13/20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4CA20B1-9614-4F6A-A247-D32846896D19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3" name="动作按钮: 后退或前一项 42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82C6A95-AA09-4033-9027-E111CE9A5E57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5AEC91C-7227-468E-9769-75B81573D76B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6939F7E-0A95-48F0-A418-013FEE05DD5B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57D05B8-AEF1-4518-B37D-D43BBA5203FB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9C8D5BC5-FAF7-4C92-9146-714BB9A5B957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5202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03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04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05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06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07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08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09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10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11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12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13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14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15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16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17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18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19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83784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353152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参考内容：“底料丝绒面料，带丝绒的底”</a:t>
            </a:r>
          </a:p>
        </p:txBody>
      </p:sp>
      <p:pic>
        <p:nvPicPr>
          <p:cNvPr id="2" name="000346">
            <a:hlinkClick r:id="" action="ppaction://media"/>
            <a:extLst>
              <a:ext uri="{FF2B5EF4-FFF2-40B4-BE49-F238E27FC236}">
                <a16:creationId xmlns:a16="http://schemas.microsoft.com/office/drawing/2014/main" id="{F8754913-DF2F-41AC-B674-63DBAEEC5AE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8000" y="4401290"/>
            <a:ext cx="304800" cy="304800"/>
          </a:xfrm>
          <a:prstGeom prst="rect">
            <a:avLst/>
          </a:prstGeom>
        </p:spPr>
      </p:pic>
      <p:pic>
        <p:nvPicPr>
          <p:cNvPr id="3" name="000346">
            <a:hlinkClick r:id="" action="ppaction://media"/>
            <a:extLst>
              <a:ext uri="{FF2B5EF4-FFF2-40B4-BE49-F238E27FC236}">
                <a16:creationId xmlns:a16="http://schemas.microsoft.com/office/drawing/2014/main" id="{B2B33E3F-B8C2-4D42-BD2B-6480AFA83C10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69180" y="1939657"/>
            <a:ext cx="304800" cy="304800"/>
          </a:xfrm>
          <a:prstGeom prst="rect">
            <a:avLst/>
          </a:prstGeom>
        </p:spPr>
      </p:pic>
      <p:pic>
        <p:nvPicPr>
          <p:cNvPr id="10" name="Sad-Neutral-000346">
            <a:hlinkClick r:id="" action="ppaction://media"/>
            <a:extLst>
              <a:ext uri="{FF2B5EF4-FFF2-40B4-BE49-F238E27FC236}">
                <a16:creationId xmlns:a16="http://schemas.microsoft.com/office/drawing/2014/main" id="{8139E56F-E618-4C3D-9A35-525A4ACA0A9C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69180" y="2591945"/>
            <a:ext cx="304800" cy="304800"/>
          </a:xfrm>
          <a:prstGeom prst="rect">
            <a:avLst/>
          </a:prstGeom>
        </p:spPr>
      </p:pic>
      <p:pic>
        <p:nvPicPr>
          <p:cNvPr id="36" name="000346">
            <a:hlinkClick r:id="" action="ppaction://media"/>
            <a:extLst>
              <a:ext uri="{FF2B5EF4-FFF2-40B4-BE49-F238E27FC236}">
                <a16:creationId xmlns:a16="http://schemas.microsoft.com/office/drawing/2014/main" id="{94B10381-9E88-40DA-8DF6-64D56AF4048E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67205" y="3231853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81C537A9-4177-49E5-BCF6-6F8EF6768AE8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DD55796-1D28-48A0-A5FD-CC414F9B94F5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BCE1775D-732E-4CC0-B90C-8440EB5EF6A4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14/20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619C791-4C9B-4158-BD35-E59386C0E5CF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312F0DCD-3EFC-459F-9BB0-EDD19A7D4DB7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EE944A7-BA2D-46AB-A5FA-EBF493907882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9D07B1C6-3F7E-40A5-9BCC-67FB97B26D1B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45F1072-1E51-4355-B55F-5987CFF3BEA1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90A92453-01A4-46CF-93CB-5A6A75C6DB43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6208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09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10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11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12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13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14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15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16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17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18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19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20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21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22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23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24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25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4451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87114" y="4279402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参考内容：“里面会有肩围以及胸围的”</a:t>
            </a:r>
          </a:p>
        </p:txBody>
      </p:sp>
      <p:pic>
        <p:nvPicPr>
          <p:cNvPr id="9" name="000721">
            <a:hlinkClick r:id="" action="ppaction://media"/>
            <a:extLst>
              <a:ext uri="{FF2B5EF4-FFF2-40B4-BE49-F238E27FC236}">
                <a16:creationId xmlns:a16="http://schemas.microsoft.com/office/drawing/2014/main" id="{59639EB3-42DA-49B6-BC87-0F7FE1E200F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36070" y="4340521"/>
            <a:ext cx="304800" cy="304800"/>
          </a:xfrm>
          <a:prstGeom prst="rect">
            <a:avLst/>
          </a:prstGeom>
        </p:spPr>
      </p:pic>
      <p:pic>
        <p:nvPicPr>
          <p:cNvPr id="11" name="Sad-Neutral-000721">
            <a:hlinkClick r:id="" action="ppaction://media"/>
            <a:extLst>
              <a:ext uri="{FF2B5EF4-FFF2-40B4-BE49-F238E27FC236}">
                <a16:creationId xmlns:a16="http://schemas.microsoft.com/office/drawing/2014/main" id="{9C7ACFEC-5982-4A40-9E3C-5F37A39934A3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1907391"/>
            <a:ext cx="304800" cy="304800"/>
          </a:xfrm>
          <a:prstGeom prst="rect">
            <a:avLst/>
          </a:prstGeom>
        </p:spPr>
      </p:pic>
      <p:pic>
        <p:nvPicPr>
          <p:cNvPr id="12" name="000721">
            <a:hlinkClick r:id="" action="ppaction://media"/>
            <a:extLst>
              <a:ext uri="{FF2B5EF4-FFF2-40B4-BE49-F238E27FC236}">
                <a16:creationId xmlns:a16="http://schemas.microsoft.com/office/drawing/2014/main" id="{3920DDAF-3A69-484B-A268-4B0F71328487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46666" y="2577022"/>
            <a:ext cx="304800" cy="304800"/>
          </a:xfrm>
          <a:prstGeom prst="rect">
            <a:avLst/>
          </a:prstGeom>
        </p:spPr>
      </p:pic>
      <p:pic>
        <p:nvPicPr>
          <p:cNvPr id="16" name="000721">
            <a:hlinkClick r:id="" action="ppaction://media"/>
            <a:extLst>
              <a:ext uri="{FF2B5EF4-FFF2-40B4-BE49-F238E27FC236}">
                <a16:creationId xmlns:a16="http://schemas.microsoft.com/office/drawing/2014/main" id="{0F46BA82-43A7-4C24-8C4E-A6B9A447CC87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46666" y="3208576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C5CF4552-F460-45B8-8904-4CAC1485D182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ABC0634-4946-4662-88C0-84EA229FE309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EFB9411-F0AF-4F76-B94A-0546F09269D5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15/20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1FBD37D-DB9B-4E8E-82EA-6F897BD99BB1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9E77E6B-E965-408D-9918-8CAF757A39C8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3AED2BD-B078-46C7-9FBF-5F7470BCEA48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5BBDAF57-E50B-4882-B866-5A1714F91E5F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D9EBE573-164F-4369-9EAE-6DF9B58C023C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75FA56E2-0215-4733-B5E9-E22EA15EED40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7214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15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16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17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18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19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20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21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22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23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24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25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26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27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28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29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30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31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97987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7711" y="4655953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去多穿一年的这样子的一个原因，就是说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2" name="000039">
            <a:hlinkClick r:id="" action="ppaction://media"/>
            <a:extLst>
              <a:ext uri="{FF2B5EF4-FFF2-40B4-BE49-F238E27FC236}">
                <a16:creationId xmlns:a16="http://schemas.microsoft.com/office/drawing/2014/main" id="{7B6F5497-B3C8-48E5-AE10-BED40A3674A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3" y="4688219"/>
            <a:ext cx="304800" cy="304800"/>
          </a:xfrm>
          <a:prstGeom prst="rect">
            <a:avLst/>
          </a:prstGeom>
        </p:spPr>
      </p:pic>
      <p:pic>
        <p:nvPicPr>
          <p:cNvPr id="3" name="000039">
            <a:hlinkClick r:id="" action="ppaction://media"/>
            <a:extLst>
              <a:ext uri="{FF2B5EF4-FFF2-40B4-BE49-F238E27FC236}">
                <a16:creationId xmlns:a16="http://schemas.microsoft.com/office/drawing/2014/main" id="{E4B53061-185C-40B2-8B36-6918B8F7D4F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1929083"/>
            <a:ext cx="304800" cy="304800"/>
          </a:xfrm>
          <a:prstGeom prst="rect">
            <a:avLst/>
          </a:prstGeom>
        </p:spPr>
      </p:pic>
      <p:pic>
        <p:nvPicPr>
          <p:cNvPr id="36" name="000039">
            <a:hlinkClick r:id="" action="ppaction://media"/>
            <a:extLst>
              <a:ext uri="{FF2B5EF4-FFF2-40B4-BE49-F238E27FC236}">
                <a16:creationId xmlns:a16="http://schemas.microsoft.com/office/drawing/2014/main" id="{474FD273-B94F-4FD5-B9FF-45EE7943F815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62404" y="2605365"/>
            <a:ext cx="304800" cy="304800"/>
          </a:xfrm>
          <a:prstGeom prst="rect">
            <a:avLst/>
          </a:prstGeom>
        </p:spPr>
      </p:pic>
      <p:pic>
        <p:nvPicPr>
          <p:cNvPr id="37" name="Sad-Neutral-000039">
            <a:hlinkClick r:id="" action="ppaction://media"/>
            <a:extLst>
              <a:ext uri="{FF2B5EF4-FFF2-40B4-BE49-F238E27FC236}">
                <a16:creationId xmlns:a16="http://schemas.microsoft.com/office/drawing/2014/main" id="{8057D173-71E9-4453-83C4-A649D37F88B8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69331" y="3215145"/>
            <a:ext cx="304800" cy="304800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8E11CF31-9131-4116-AE32-D76C03EB2177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A982D067-B6A0-424F-B826-E03CD1433BCD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F8875A3-BAB0-4ED0-9BBB-2B1AAF28FD30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16/20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2A587556-C357-4900-B2B7-06A5E3643608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3" name="动作按钮: 后退或前一项 42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2A00D137-000D-4119-B969-5F5D01228B60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0A04084-161A-4005-BE5A-8793675C9237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86D9E87B-861E-4639-9692-8DD90338D2CD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09317FD2-D8DA-47FC-9C42-33F7A6CC267A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B7210592-8C65-495E-91CF-AA31D0028B9F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8220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21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22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23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24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25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26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27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28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29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30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31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32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33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34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35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36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37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511578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640294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参考内容：“选择我们的这个，黑色的这个颜色，那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9" name="000082">
            <a:hlinkClick r:id="" action="ppaction://media"/>
            <a:extLst>
              <a:ext uri="{FF2B5EF4-FFF2-40B4-BE49-F238E27FC236}">
                <a16:creationId xmlns:a16="http://schemas.microsoft.com/office/drawing/2014/main" id="{6F450C18-94EB-4A99-81D0-673DB499A57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75225" y="4658405"/>
            <a:ext cx="304800" cy="304800"/>
          </a:xfrm>
          <a:prstGeom prst="rect">
            <a:avLst/>
          </a:prstGeom>
        </p:spPr>
      </p:pic>
      <p:pic>
        <p:nvPicPr>
          <p:cNvPr id="10" name="000082">
            <a:hlinkClick r:id="" action="ppaction://media"/>
            <a:extLst>
              <a:ext uri="{FF2B5EF4-FFF2-40B4-BE49-F238E27FC236}">
                <a16:creationId xmlns:a16="http://schemas.microsoft.com/office/drawing/2014/main" id="{1D6E77A6-916F-4FE2-931F-7EFB2C19CFF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6405" y="1952237"/>
            <a:ext cx="304800" cy="304800"/>
          </a:xfrm>
          <a:prstGeom prst="rect">
            <a:avLst/>
          </a:prstGeom>
        </p:spPr>
      </p:pic>
      <p:pic>
        <p:nvPicPr>
          <p:cNvPr id="11" name="000082">
            <a:hlinkClick r:id="" action="ppaction://media"/>
            <a:extLst>
              <a:ext uri="{FF2B5EF4-FFF2-40B4-BE49-F238E27FC236}">
                <a16:creationId xmlns:a16="http://schemas.microsoft.com/office/drawing/2014/main" id="{32B6B29A-D052-4AB1-9ADD-E2327327EDEB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6405" y="2605365"/>
            <a:ext cx="304800" cy="304800"/>
          </a:xfrm>
          <a:prstGeom prst="rect">
            <a:avLst/>
          </a:prstGeom>
        </p:spPr>
      </p:pic>
      <p:pic>
        <p:nvPicPr>
          <p:cNvPr id="12" name="Sad-Neutral-000082">
            <a:hlinkClick r:id="" action="ppaction://media"/>
            <a:extLst>
              <a:ext uri="{FF2B5EF4-FFF2-40B4-BE49-F238E27FC236}">
                <a16:creationId xmlns:a16="http://schemas.microsoft.com/office/drawing/2014/main" id="{B6FE5709-4321-4081-A703-12ABC272CB97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6405" y="3236919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87FA218E-C177-411C-8D3A-01A5F3E32B1A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127A8BD2-F8D0-4136-A8AE-286AA39480ED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408B518-926F-4938-B3D7-6BE90CDAC444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17/20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4F0A82E-C77A-4EC7-9C03-AA8EE039FDCF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2A54B4E4-86BC-4ED1-8495-531A69F811BE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C7D11BC-708E-4053-AED1-C9B85642C5F0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55BC0235-6F86-4428-93FE-59583D6BD371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A9A48F2B-4DD3-48FE-A694-52D2E93A25E5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312323A-4B64-4C45-83BB-E27537FD10EC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9244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45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46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47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48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49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50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51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52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53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54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55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56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57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58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59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60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61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128946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F30CE27-55E8-4A83-AC65-CFD31FE043BD}"/>
              </a:ext>
            </a:extLst>
          </p:cNvPr>
          <p:cNvSpPr txBox="1"/>
          <p:nvPr/>
        </p:nvSpPr>
        <p:spPr>
          <a:xfrm>
            <a:off x="1219200" y="206308"/>
            <a:ext cx="1097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本实验包含</a:t>
            </a:r>
            <a:r>
              <a:rPr lang="en-US" altLang="zh-CN" dirty="0"/>
              <a:t>20</a:t>
            </a:r>
            <a:r>
              <a:rPr lang="zh-CN" altLang="en-US" dirty="0"/>
              <a:t>组题，需要根据您听到的语音进行选择。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如果鼠标无法点击选择框，请使用幻灯片的放映模式。如果实在不行，就请您听完语音后在手机</a:t>
            </a:r>
            <a:r>
              <a:rPr lang="en-US" altLang="zh-CN" dirty="0"/>
              <a:t>or</a:t>
            </a:r>
            <a:r>
              <a:rPr lang="zh-CN" altLang="en-US" dirty="0"/>
              <a:t>纸上记录一下您的选择，再发给我。</a:t>
            </a:r>
          </a:p>
          <a:p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请尽量单选，如果根据您的感受实在觉得应该双选，也可以</a:t>
            </a:r>
            <a:r>
              <a:rPr lang="en-US" altLang="zh-CN" dirty="0"/>
              <a:t>~~ </a:t>
            </a:r>
            <a:r>
              <a:rPr lang="zh-CN" altLang="en-US" b="1" dirty="0">
                <a:solidFill>
                  <a:srgbClr val="FF0000"/>
                </a:solidFill>
              </a:rPr>
              <a:t>但不能不选</a:t>
            </a:r>
            <a:r>
              <a:rPr lang="en-US" altLang="zh-CN" b="1" dirty="0">
                <a:solidFill>
                  <a:srgbClr val="FF0000"/>
                </a:solidFill>
              </a:rPr>
              <a:t>~~</a:t>
            </a:r>
          </a:p>
          <a:p>
            <a:endParaRPr lang="en-US" altLang="zh-CN" b="1" dirty="0"/>
          </a:p>
          <a:p>
            <a:endParaRPr lang="zh-CN" altLang="en-US" dirty="0"/>
          </a:p>
        </p:txBody>
      </p:sp>
      <p:sp>
        <p:nvSpPr>
          <p:cNvPr id="2" name="动作按钮: 前进或下一项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3CF06774-E3D7-4304-B002-0708EC77DCBB}"/>
              </a:ext>
            </a:extLst>
          </p:cNvPr>
          <p:cNvSpPr/>
          <p:nvPr/>
        </p:nvSpPr>
        <p:spPr>
          <a:xfrm>
            <a:off x="11315700" y="6150963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E7A52D6-1770-4303-B07E-4078783F69F2}"/>
              </a:ext>
            </a:extLst>
          </p:cNvPr>
          <p:cNvSpPr txBox="1"/>
          <p:nvPr/>
        </p:nvSpPr>
        <p:spPr>
          <a:xfrm>
            <a:off x="11113078" y="5781631"/>
            <a:ext cx="134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开始实验</a:t>
            </a:r>
          </a:p>
        </p:txBody>
      </p:sp>
    </p:spTree>
    <p:extLst>
      <p:ext uri="{BB962C8B-B14F-4D97-AF65-F5344CB8AC3E}">
        <p14:creationId xmlns:p14="http://schemas.microsoft.com/office/powerpoint/2010/main" val="148956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2414" y="4626776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参考内容：“设计的。具有做的一个这样非常有个性的这样一</a:t>
            </a:r>
            <a:r>
              <a:rPr lang="zh-CN" altLang="en-US" b="1">
                <a:latin typeface="楷体" panose="02010609060101010101" pitchFamily="49" charset="-122"/>
                <a:ea typeface="楷体" panose="02010609060101010101" pitchFamily="49" charset="-122"/>
              </a:rPr>
              <a:t>个小刺绣</a:t>
            </a:r>
            <a:r>
              <a:rPr lang="en-US" altLang="zh-CN" b="1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2" name="000105">
            <a:hlinkClick r:id="" action="ppaction://media"/>
            <a:extLst>
              <a:ext uri="{FF2B5EF4-FFF2-40B4-BE49-F238E27FC236}">
                <a16:creationId xmlns:a16="http://schemas.microsoft.com/office/drawing/2014/main" id="{2AB162E0-B1F3-4787-98E8-310F2FCC1B4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19544" y="4659986"/>
            <a:ext cx="304800" cy="304800"/>
          </a:xfrm>
          <a:prstGeom prst="rect">
            <a:avLst/>
          </a:prstGeom>
        </p:spPr>
      </p:pic>
      <p:pic>
        <p:nvPicPr>
          <p:cNvPr id="3" name="000105">
            <a:hlinkClick r:id="" action="ppaction://media"/>
            <a:extLst>
              <a:ext uri="{FF2B5EF4-FFF2-40B4-BE49-F238E27FC236}">
                <a16:creationId xmlns:a16="http://schemas.microsoft.com/office/drawing/2014/main" id="{E7F548AF-938D-474D-A84B-A21C618B78D7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31769" y="1920738"/>
            <a:ext cx="304800" cy="304800"/>
          </a:xfrm>
          <a:prstGeom prst="rect">
            <a:avLst/>
          </a:prstGeom>
        </p:spPr>
      </p:pic>
      <p:pic>
        <p:nvPicPr>
          <p:cNvPr id="16" name="000105">
            <a:hlinkClick r:id="" action="ppaction://media"/>
            <a:extLst>
              <a:ext uri="{FF2B5EF4-FFF2-40B4-BE49-F238E27FC236}">
                <a16:creationId xmlns:a16="http://schemas.microsoft.com/office/drawing/2014/main" id="{AD7E253D-4AB8-4DFC-BF38-3FE8E932D33A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24842" y="2562302"/>
            <a:ext cx="304800" cy="304800"/>
          </a:xfrm>
          <a:prstGeom prst="rect">
            <a:avLst/>
          </a:prstGeom>
        </p:spPr>
      </p:pic>
      <p:pic>
        <p:nvPicPr>
          <p:cNvPr id="36" name="Sad-Neutral-000105">
            <a:hlinkClick r:id="" action="ppaction://media"/>
            <a:extLst>
              <a:ext uri="{FF2B5EF4-FFF2-40B4-BE49-F238E27FC236}">
                <a16:creationId xmlns:a16="http://schemas.microsoft.com/office/drawing/2014/main" id="{54025D9D-497A-4DCF-8D02-B573482AD681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31769" y="3159605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1FB1B626-8446-4CA3-A011-5027353FB1DC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528645F9-F5DD-4DF2-82BB-F3768A3F655D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C9D2E649-7321-4402-8951-79D5AE591E22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18/20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70D3D0A-B9A3-4FD2-9826-63E0A399A0EF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3D20B559-C01A-4B66-8AA6-EB5270B51C17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A5BF90C-7A2A-45E0-9D74-4BC94DDC0738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1D3269E4-0E18-47BB-A830-F3D11865B366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277637C1-3286-46CC-8622-88DCE9841ADA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DF8D2869-07DE-4974-9968-1B4B9DFA4C5A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20268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69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70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71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72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73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74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75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76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77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78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79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80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81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82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83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84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85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85059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2414" y="4451517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参考内容：“一个，一号的一个热门款式”</a:t>
            </a:r>
          </a:p>
        </p:txBody>
      </p:sp>
      <p:pic>
        <p:nvPicPr>
          <p:cNvPr id="9" name="000117">
            <a:hlinkClick r:id="" action="ppaction://media"/>
            <a:extLst>
              <a:ext uri="{FF2B5EF4-FFF2-40B4-BE49-F238E27FC236}">
                <a16:creationId xmlns:a16="http://schemas.microsoft.com/office/drawing/2014/main" id="{5C491615-7DDF-4487-9283-F326177A550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4516" y="4451517"/>
            <a:ext cx="304800" cy="304800"/>
          </a:xfrm>
          <a:prstGeom prst="rect">
            <a:avLst/>
          </a:prstGeom>
        </p:spPr>
      </p:pic>
      <p:pic>
        <p:nvPicPr>
          <p:cNvPr id="10" name="000117">
            <a:hlinkClick r:id="" action="ppaction://media"/>
            <a:extLst>
              <a:ext uri="{FF2B5EF4-FFF2-40B4-BE49-F238E27FC236}">
                <a16:creationId xmlns:a16="http://schemas.microsoft.com/office/drawing/2014/main" id="{BDC6ABFD-3555-46B9-9707-469BEF775B0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46666" y="1907391"/>
            <a:ext cx="304800" cy="304800"/>
          </a:xfrm>
          <a:prstGeom prst="rect">
            <a:avLst/>
          </a:prstGeom>
        </p:spPr>
      </p:pic>
      <p:pic>
        <p:nvPicPr>
          <p:cNvPr id="11" name="Sad-Neutral-000117">
            <a:hlinkClick r:id="" action="ppaction://media"/>
            <a:extLst>
              <a:ext uri="{FF2B5EF4-FFF2-40B4-BE49-F238E27FC236}">
                <a16:creationId xmlns:a16="http://schemas.microsoft.com/office/drawing/2014/main" id="{4990B785-E50A-4ADE-8245-6E4045DC1515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53745" y="2578528"/>
            <a:ext cx="304800" cy="304800"/>
          </a:xfrm>
          <a:prstGeom prst="rect">
            <a:avLst/>
          </a:prstGeom>
        </p:spPr>
      </p:pic>
      <p:pic>
        <p:nvPicPr>
          <p:cNvPr id="12" name="000117">
            <a:hlinkClick r:id="" action="ppaction://media"/>
            <a:extLst>
              <a:ext uri="{FF2B5EF4-FFF2-40B4-BE49-F238E27FC236}">
                <a16:creationId xmlns:a16="http://schemas.microsoft.com/office/drawing/2014/main" id="{16EF94C4-7C2E-43A0-9EAE-52A119F9CC12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3228163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F7EED987-AC5F-4A1D-A910-40F2F6720530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40508A3F-D66A-4847-B8D2-1E41F68F7247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4650C89-0A96-4FCA-819E-C362AFBA98BC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19/20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948BA48-C1F9-4B86-9EC1-9725E22F0516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4E91E953-4D8E-428B-9082-645962AD4B64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57DA8A5-48E6-4527-B06E-9EDCFCF6D595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DFD481BE-F842-45F5-959C-9CD944C9E1B3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EA501CB0-4633-4D77-97AC-0C53D3018233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0B49126-839E-485D-A732-6A26F15E9836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21292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293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294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295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296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297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298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299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00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01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02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03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04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05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06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07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08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09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469296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626776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这个就是涉及到我们里面，羽绒的一个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2" name="000973">
            <a:hlinkClick r:id="" action="ppaction://media"/>
            <a:extLst>
              <a:ext uri="{FF2B5EF4-FFF2-40B4-BE49-F238E27FC236}">
                <a16:creationId xmlns:a16="http://schemas.microsoft.com/office/drawing/2014/main" id="{FA62AA12-FBBB-4624-9A5E-B52CA916EEA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88634" y="4682457"/>
            <a:ext cx="304800" cy="304800"/>
          </a:xfrm>
          <a:prstGeom prst="rect">
            <a:avLst/>
          </a:prstGeom>
        </p:spPr>
      </p:pic>
      <p:pic>
        <p:nvPicPr>
          <p:cNvPr id="3" name="000973">
            <a:hlinkClick r:id="" action="ppaction://media"/>
            <a:extLst>
              <a:ext uri="{FF2B5EF4-FFF2-40B4-BE49-F238E27FC236}">
                <a16:creationId xmlns:a16="http://schemas.microsoft.com/office/drawing/2014/main" id="{8A118FA5-F14C-4F3F-9B55-8AEF47B1A5D4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97132" y="1912770"/>
            <a:ext cx="304800" cy="304800"/>
          </a:xfrm>
          <a:prstGeom prst="rect">
            <a:avLst/>
          </a:prstGeom>
        </p:spPr>
      </p:pic>
      <p:pic>
        <p:nvPicPr>
          <p:cNvPr id="16" name="Sad-Neutral-000973">
            <a:hlinkClick r:id="" action="ppaction://media"/>
            <a:extLst>
              <a:ext uri="{FF2B5EF4-FFF2-40B4-BE49-F238E27FC236}">
                <a16:creationId xmlns:a16="http://schemas.microsoft.com/office/drawing/2014/main" id="{137EE03B-46F6-4928-B4C6-DF1A25D44A6D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97132" y="2579261"/>
            <a:ext cx="304800" cy="304800"/>
          </a:xfrm>
          <a:prstGeom prst="rect">
            <a:avLst/>
          </a:prstGeom>
        </p:spPr>
      </p:pic>
      <p:pic>
        <p:nvPicPr>
          <p:cNvPr id="36" name="000973">
            <a:hlinkClick r:id="" action="ppaction://media"/>
            <a:extLst>
              <a:ext uri="{FF2B5EF4-FFF2-40B4-BE49-F238E27FC236}">
                <a16:creationId xmlns:a16="http://schemas.microsoft.com/office/drawing/2014/main" id="{44FC458F-C4C4-4164-A770-FF9D8ED208D1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46666" y="3233797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9BDBF76C-528B-440A-94D7-0F40C75156B6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AD56EB2-A071-4229-9E28-55ECABD205AD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7C03349-363B-43BA-B765-8EC6835AE9CA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20/20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7F04BE1-29DF-485A-8766-4B833ADE2FD0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E0396633-4DCB-4DC9-97D2-507F2135F306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2C5DBAC-B605-41E1-BC8C-94577E5FCE5E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8E29EE42-243D-4C4F-9BDF-3F6081266B6B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213C565C-25F5-4F18-B8AF-256A8C93ACB5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C257A44C-A444-4ADB-8856-AA1E680C6CC4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23321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22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23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24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25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26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27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28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29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30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31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32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33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34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35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36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37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38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772466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70D6438-6AE3-4409-99D4-47FA8F914655}"/>
              </a:ext>
            </a:extLst>
          </p:cNvPr>
          <p:cNvSpPr txBox="1"/>
          <p:nvPr/>
        </p:nvSpPr>
        <p:spPr>
          <a:xfrm>
            <a:off x="558747" y="905171"/>
            <a:ext cx="5065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退出后请将文件保存并发回</a:t>
            </a: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C22BA850-1283-407C-A6CA-5701BF9F3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72" y="1424320"/>
            <a:ext cx="2841108" cy="2841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934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103C5F9-76E6-4EC9-BBE3-88BE64EFCB23}"/>
              </a:ext>
            </a:extLst>
          </p:cNvPr>
          <p:cNvSpPr txBox="1"/>
          <p:nvPr/>
        </p:nvSpPr>
        <p:spPr>
          <a:xfrm flipH="1">
            <a:off x="5593735" y="1176469"/>
            <a:ext cx="62682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5945" y="4451517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pic>
        <p:nvPicPr>
          <p:cNvPr id="46" name="000839">
            <a:hlinkClick r:id="" action="ppaction://media"/>
            <a:extLst>
              <a:ext uri="{FF2B5EF4-FFF2-40B4-BE49-F238E27FC236}">
                <a16:creationId xmlns:a16="http://schemas.microsoft.com/office/drawing/2014/main" id="{CEB59689-23D5-4EA8-90B5-CC4EC82D4D3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514915" y="4513482"/>
            <a:ext cx="304800" cy="304800"/>
          </a:xfrm>
          <a:prstGeom prst="rect">
            <a:avLst/>
          </a:prstGeom>
        </p:spPr>
      </p:pic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pic>
        <p:nvPicPr>
          <p:cNvPr id="48" name="000839">
            <a:hlinkClick r:id="" action="ppaction://media"/>
            <a:extLst>
              <a:ext uri="{FF2B5EF4-FFF2-40B4-BE49-F238E27FC236}">
                <a16:creationId xmlns:a16="http://schemas.microsoft.com/office/drawing/2014/main" id="{C708368C-5D42-4A4A-85A7-59924B489265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506682" y="1973811"/>
            <a:ext cx="304800" cy="304800"/>
          </a:xfrm>
          <a:prstGeom prst="rect">
            <a:avLst/>
          </a:prstGeom>
        </p:spPr>
      </p:pic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pic>
        <p:nvPicPr>
          <p:cNvPr id="51" name="Neutral-Happy-000839">
            <a:hlinkClick r:id="" action="ppaction://media"/>
            <a:extLst>
              <a:ext uri="{FF2B5EF4-FFF2-40B4-BE49-F238E27FC236}">
                <a16:creationId xmlns:a16="http://schemas.microsoft.com/office/drawing/2014/main" id="{9D94EF51-1DFF-47DF-8E71-C0A8897C738A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506682" y="2610611"/>
            <a:ext cx="304800" cy="304800"/>
          </a:xfrm>
          <a:prstGeom prst="rect">
            <a:avLst/>
          </a:prstGeom>
        </p:spPr>
      </p:pic>
      <p:pic>
        <p:nvPicPr>
          <p:cNvPr id="52" name="000839">
            <a:hlinkClick r:id="" action="ppaction://media"/>
            <a:extLst>
              <a:ext uri="{FF2B5EF4-FFF2-40B4-BE49-F238E27FC236}">
                <a16:creationId xmlns:a16="http://schemas.microsoft.com/office/drawing/2014/main" id="{A54337C1-1BA2-4F45-B540-F13DB27E736E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510226" y="3239534"/>
            <a:ext cx="304800" cy="304800"/>
          </a:xfrm>
          <a:prstGeom prst="rect">
            <a:avLst/>
          </a:prstGeom>
        </p:spPr>
      </p:pic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做了一个很厚实的棉布面料，很厚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…”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1F102C6-6830-415B-BD40-95928103347A}"/>
              </a:ext>
            </a:extLst>
          </p:cNvPr>
          <p:cNvSpPr txBox="1"/>
          <p:nvPr/>
        </p:nvSpPr>
        <p:spPr>
          <a:xfrm>
            <a:off x="297710" y="493631"/>
            <a:ext cx="11210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</a:t>
            </a:r>
            <a:r>
              <a:rPr lang="zh-CN" altLang="en-US" b="1" dirty="0"/>
              <a:t>点击小喇叭</a:t>
            </a:r>
            <a:r>
              <a:rPr lang="zh-CN" altLang="en-US" dirty="0"/>
              <a:t>听左边的三段语音，再做右边的三道题</a:t>
            </a:r>
            <a:r>
              <a:rPr lang="en-US" altLang="zh-CN" dirty="0"/>
              <a:t>~~ 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39" name="动作按钮: 前进或下一项 38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4FBFFFCD-C256-471F-8EA0-3D5CAFE574FE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C550531-0B7B-4FD2-89D9-E38646FA9049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388220A-852D-436B-A519-03431D29E172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9" name="动作按钮: 后退或前一项 8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27A64CE3-1F02-4AAC-B309-8E9666595691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72491B18-D2D1-4CB2-871B-812E8041AB44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60313C4-A8E5-4E22-B5A2-B2A69D132D8A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7B73A3F-413D-4B74-8B10-B7D2105DC9A1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992" name="CheckBox1" r:id="rId10" imgW="785880" imgH="762120"/>
        </mc:Choice>
        <mc:Fallback>
          <p:control name="CheckBox1" r:id="rId10" imgW="78588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08903" y="1515023"/>
                  <a:ext cx="78422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93" name="CheckBox2" r:id="rId11" imgW="833400" imgH="762120"/>
        </mc:Choice>
        <mc:Fallback>
          <p:control name="CheckBox2" r:id="rId11" imgW="83340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6" y="1515023"/>
                  <a:ext cx="834304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94" name="CheckBox3" r:id="rId12" imgW="776160" imgH="762120"/>
        </mc:Choice>
        <mc:Fallback>
          <p:control name="CheckBox3" r:id="rId12" imgW="77616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8" y="1515023"/>
                  <a:ext cx="77570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95" name="CheckBox4" r:id="rId13" imgW="781200" imgH="762120"/>
        </mc:Choice>
        <mc:Fallback>
          <p:control name="CheckBox4" r:id="rId13" imgW="78120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7" y="2186967"/>
                  <a:ext cx="778886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96" name="CheckBox5" r:id="rId14" imgW="833400" imgH="762120"/>
        </mc:Choice>
        <mc:Fallback>
          <p:control name="CheckBox5" r:id="rId14" imgW="83340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83430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97" name="CheckBox6" r:id="rId15" imgW="776160" imgH="762120"/>
        </mc:Choice>
        <mc:Fallback>
          <p:control name="CheckBox6" r:id="rId15" imgW="77616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8" y="2186967"/>
                  <a:ext cx="77570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98" name="CheckBox7" r:id="rId16" imgW="785880" imgH="762120"/>
        </mc:Choice>
        <mc:Fallback>
          <p:control name="CheckBox7" r:id="rId16" imgW="78588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27112"/>
                  <a:ext cx="78422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99" name="CheckBox8" r:id="rId17" imgW="762120" imgH="762120"/>
        </mc:Choice>
        <mc:Fallback>
          <p:control name="CheckBox8" r:id="rId17" imgW="76212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4" y="3427112"/>
                  <a:ext cx="7631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00" name="CheckBox9" r:id="rId18" imgW="833400" imgH="762120"/>
        </mc:Choice>
        <mc:Fallback>
          <p:control name="CheckBox9" r:id="rId18" imgW="83340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5" y="3427112"/>
                  <a:ext cx="83271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01" name="CheckBox10" r:id="rId19" imgW="785880" imgH="762120"/>
        </mc:Choice>
        <mc:Fallback>
          <p:control name="CheckBox10" r:id="rId19" imgW="78588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5" y="4099056"/>
                  <a:ext cx="78422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02" name="CheckBox11" r:id="rId20" imgW="833400" imgH="762120"/>
        </mc:Choice>
        <mc:Fallback>
          <p:control name="CheckBox11" r:id="rId20" imgW="8334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83271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03" name="CheckBox12" r:id="rId21" imgW="833400" imgH="762120"/>
        </mc:Choice>
        <mc:Fallback>
          <p:control name="CheckBox12" r:id="rId21" imgW="83340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83271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04" name="CheckBox13" r:id="rId22" imgW="690480" imgH="762120"/>
        </mc:Choice>
        <mc:Fallback>
          <p:control name="CheckBox13" r:id="rId22" imgW="69048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69157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05" name="CheckBox14" r:id="rId23" imgW="762120" imgH="762120"/>
        </mc:Choice>
        <mc:Fallback>
          <p:control name="CheckBox14" r:id="rId23" imgW="7621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7631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06" name="CheckBox15" r:id="rId24" imgW="781200" imgH="762120"/>
        </mc:Choice>
        <mc:Fallback>
          <p:control name="CheckBox15" r:id="rId24" imgW="78120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78105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07" name="CheckBox16" r:id="rId25" imgW="762120" imgH="762120"/>
        </mc:Choice>
        <mc:Fallback>
          <p:control name="CheckBox16" r:id="rId25" imgW="76212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6319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08" name="CheckBox17" r:id="rId26" imgW="838080" imgH="762120"/>
        </mc:Choice>
        <mc:Fallback>
          <p:control name="CheckBox17" r:id="rId26" imgW="83808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83964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09" name="CheckBox18" r:id="rId27" imgW="781200" imgH="762120"/>
        </mc:Choice>
        <mc:Fallback>
          <p:control name="CheckBox18" r:id="rId27" imgW="78120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5" y="6094412"/>
                  <a:ext cx="781051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838177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103C5F9-76E6-4EC9-BBE3-88BE64EFCB23}"/>
              </a:ext>
            </a:extLst>
          </p:cNvPr>
          <p:cNvSpPr txBox="1"/>
          <p:nvPr/>
        </p:nvSpPr>
        <p:spPr>
          <a:xfrm flipH="1">
            <a:off x="5593735" y="1176469"/>
            <a:ext cx="6155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7711" y="4630237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…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绒，小的一个颗粒绒，很绵密，软绵的质感的”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1F102C6-6830-415B-BD40-95928103347A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pic>
        <p:nvPicPr>
          <p:cNvPr id="2" name="001222">
            <a:hlinkClick r:id="" action="ppaction://media"/>
            <a:extLst>
              <a:ext uri="{FF2B5EF4-FFF2-40B4-BE49-F238E27FC236}">
                <a16:creationId xmlns:a16="http://schemas.microsoft.com/office/drawing/2014/main" id="{0E837DB5-4EFD-4C02-8CEB-9F4D0A6B9C9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8813" y="4693710"/>
            <a:ext cx="304800" cy="304800"/>
          </a:xfrm>
          <a:prstGeom prst="rect">
            <a:avLst/>
          </a:prstGeom>
        </p:spPr>
      </p:pic>
      <p:pic>
        <p:nvPicPr>
          <p:cNvPr id="3" name="001222">
            <a:hlinkClick r:id="" action="ppaction://media"/>
            <a:extLst>
              <a:ext uri="{FF2B5EF4-FFF2-40B4-BE49-F238E27FC236}">
                <a16:creationId xmlns:a16="http://schemas.microsoft.com/office/drawing/2014/main" id="{36EBAE4C-83AB-421A-BE56-CE2234F3999D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7042" y="1969483"/>
            <a:ext cx="304800" cy="304800"/>
          </a:xfrm>
          <a:prstGeom prst="rect">
            <a:avLst/>
          </a:prstGeom>
        </p:spPr>
      </p:pic>
      <p:pic>
        <p:nvPicPr>
          <p:cNvPr id="9" name="Neutral-Happy-001222">
            <a:hlinkClick r:id="" action="ppaction://media"/>
            <a:extLst>
              <a:ext uri="{FF2B5EF4-FFF2-40B4-BE49-F238E27FC236}">
                <a16:creationId xmlns:a16="http://schemas.microsoft.com/office/drawing/2014/main" id="{3B384E67-754C-46CB-B830-3A47EBE25631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7042" y="2591945"/>
            <a:ext cx="304800" cy="304800"/>
          </a:xfrm>
          <a:prstGeom prst="rect">
            <a:avLst/>
          </a:prstGeom>
        </p:spPr>
      </p:pic>
      <p:pic>
        <p:nvPicPr>
          <p:cNvPr id="10" name="001222">
            <a:hlinkClick r:id="" action="ppaction://media"/>
            <a:extLst>
              <a:ext uri="{FF2B5EF4-FFF2-40B4-BE49-F238E27FC236}">
                <a16:creationId xmlns:a16="http://schemas.microsoft.com/office/drawing/2014/main" id="{CEE296B5-4AB6-4D9C-99B3-A5E79CB09907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7042" y="3257835"/>
            <a:ext cx="304800" cy="304800"/>
          </a:xfrm>
          <a:prstGeom prst="rect">
            <a:avLst/>
          </a:prstGeom>
        </p:spPr>
      </p:pic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6683392C-EEB3-46E6-8D39-BE3D778CFA17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CD5E5D05-545C-42B4-928C-2A0E53E6CAA9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2/20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78C452-5CA3-45F2-9947-68BB5F2C28A5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3" name="动作按钮: 后退或前一项 42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F1EB15D8-F276-47A3-BCA2-9F4AE108D716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5B4D072-CC01-4979-83A9-2C3F5E597706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4714B37-192E-4F81-A54C-98954971ADFE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F915D507-19B8-4256-8F16-D7D033FDEAC4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3974" name="CheckBox1" r:id="rId10" imgW="771480" imgH="762120"/>
        </mc:Choice>
        <mc:Fallback>
          <p:control name="CheckBox1" r:id="rId10" imgW="77148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849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75" name="CheckBox2" r:id="rId11" imgW="685800" imgH="762120"/>
        </mc:Choice>
        <mc:Fallback>
          <p:control name="CheckBox2" r:id="rId11" imgW="68580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6" y="1515023"/>
                  <a:ext cx="68536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76" name="CheckBox3" r:id="rId12" imgW="766800" imgH="762120"/>
        </mc:Choice>
        <mc:Fallback>
          <p:control name="CheckBox3" r:id="rId12" imgW="76680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6531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77" name="CheckBox4" r:id="rId13" imgW="690480" imgH="762120"/>
        </mc:Choice>
        <mc:Fallback>
          <p:control name="CheckBox4" r:id="rId13" imgW="69048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69157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78" name="CheckBox5" r:id="rId14" imgW="766800" imgH="762120"/>
        </mc:Choice>
        <mc:Fallback>
          <p:control name="CheckBox5" r:id="rId14" imgW="76680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6" y="2186967"/>
                  <a:ext cx="76531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79" name="CheckBox6" r:id="rId15" imgW="690480" imgH="762120"/>
        </mc:Choice>
        <mc:Fallback>
          <p:control name="CheckBox6" r:id="rId15" imgW="69048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68839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80" name="CheckBox7" r:id="rId16" imgW="776160" imgH="762120"/>
        </mc:Choice>
        <mc:Fallback>
          <p:control name="CheckBox7" r:id="rId16" imgW="77616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4" y="3427112"/>
                  <a:ext cx="7738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81" name="CheckBox8" r:id="rId17" imgW="771480" imgH="762120"/>
        </mc:Choice>
        <mc:Fallback>
          <p:control name="CheckBox8" r:id="rId17" imgW="77148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7066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82" name="CheckBox9" r:id="rId18" imgW="747720" imgH="762120"/>
        </mc:Choice>
        <mc:Fallback>
          <p:control name="CheckBox9" r:id="rId18" imgW="74772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5" y="3427112"/>
                  <a:ext cx="7493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83" name="CheckBox10" r:id="rId19" imgW="714240" imgH="762120"/>
        </mc:Choice>
        <mc:Fallback>
          <p:control name="CheckBox10" r:id="rId19" imgW="71424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84" name="CheckBox11" r:id="rId20" imgW="747720" imgH="762120"/>
        </mc:Choice>
        <mc:Fallback>
          <p:control name="CheckBox11" r:id="rId20" imgW="74772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4" y="4099056"/>
                  <a:ext cx="74933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85" name="CheckBox12" r:id="rId21" imgW="771480" imgH="762120"/>
        </mc:Choice>
        <mc:Fallback>
          <p:control name="CheckBox12" r:id="rId21" imgW="77148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7065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86" name="CheckBox13" r:id="rId22" imgW="714240" imgH="762120"/>
        </mc:Choice>
        <mc:Fallback>
          <p:control name="CheckBox13" r:id="rId22" imgW="71424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87" name="CheckBox14" r:id="rId23" imgW="814320" imgH="762120"/>
        </mc:Choice>
        <mc:Fallback>
          <p:control name="CheckBox14" r:id="rId23" imgW="8143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1366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88" name="CheckBox15" r:id="rId24" imgW="747720" imgH="762120"/>
        </mc:Choice>
        <mc:Fallback>
          <p:control name="CheckBox15" r:id="rId24" imgW="74772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7493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89" name="CheckBox16" r:id="rId25" imgW="695160" imgH="762120"/>
        </mc:Choice>
        <mc:Fallback>
          <p:control name="CheckBox16" r:id="rId25" imgW="69516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4" y="6094412"/>
                  <a:ext cx="69691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90" name="CheckBox17" r:id="rId26" imgW="781200" imgH="762120"/>
        </mc:Choice>
        <mc:Fallback>
          <p:control name="CheckBox17" r:id="rId26" imgW="78120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42087" y="6094412"/>
                  <a:ext cx="77968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3991" name="CheckBox18" r:id="rId27" imgW="747720" imgH="762120"/>
        </mc:Choice>
        <mc:Fallback>
          <p:control name="CheckBox18" r:id="rId27" imgW="74772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5" y="6094412"/>
                  <a:ext cx="749337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88740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103C5F9-76E6-4EC9-BBE3-88BE64EFCB23}"/>
              </a:ext>
            </a:extLst>
          </p:cNvPr>
          <p:cNvSpPr txBox="1"/>
          <p:nvPr/>
        </p:nvSpPr>
        <p:spPr>
          <a:xfrm flipH="1">
            <a:off x="5593735" y="1176469"/>
            <a:ext cx="62415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2414" y="4403128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它肯定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)..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，不是那么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耐脏”</a:t>
            </a:r>
          </a:p>
        </p:txBody>
      </p:sp>
      <p:pic>
        <p:nvPicPr>
          <p:cNvPr id="11" name="003525">
            <a:hlinkClick r:id="" action="ppaction://media"/>
            <a:extLst>
              <a:ext uri="{FF2B5EF4-FFF2-40B4-BE49-F238E27FC236}">
                <a16:creationId xmlns:a16="http://schemas.microsoft.com/office/drawing/2014/main" id="{C14FA81C-236F-4FBC-801A-B9E32F7BEF6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48984" y="4455678"/>
            <a:ext cx="304800" cy="304800"/>
          </a:xfrm>
          <a:prstGeom prst="rect">
            <a:avLst/>
          </a:prstGeom>
        </p:spPr>
      </p:pic>
      <p:pic>
        <p:nvPicPr>
          <p:cNvPr id="12" name="Neutral-Happy-003525">
            <a:hlinkClick r:id="" action="ppaction://media"/>
            <a:extLst>
              <a:ext uri="{FF2B5EF4-FFF2-40B4-BE49-F238E27FC236}">
                <a16:creationId xmlns:a16="http://schemas.microsoft.com/office/drawing/2014/main" id="{935B4938-121B-4951-875E-23CE07174FC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4282" y="1949778"/>
            <a:ext cx="304800" cy="304800"/>
          </a:xfrm>
          <a:prstGeom prst="rect">
            <a:avLst/>
          </a:prstGeom>
        </p:spPr>
      </p:pic>
      <p:pic>
        <p:nvPicPr>
          <p:cNvPr id="16" name="003525">
            <a:hlinkClick r:id="" action="ppaction://media"/>
            <a:extLst>
              <a:ext uri="{FF2B5EF4-FFF2-40B4-BE49-F238E27FC236}">
                <a16:creationId xmlns:a16="http://schemas.microsoft.com/office/drawing/2014/main" id="{D54DDE08-F397-4EB7-8D15-9E4BFA5091F6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4282" y="2592398"/>
            <a:ext cx="304800" cy="304800"/>
          </a:xfrm>
          <a:prstGeom prst="rect">
            <a:avLst/>
          </a:prstGeom>
        </p:spPr>
      </p:pic>
      <p:pic>
        <p:nvPicPr>
          <p:cNvPr id="36" name="003525">
            <a:hlinkClick r:id="" action="ppaction://media"/>
            <a:extLst>
              <a:ext uri="{FF2B5EF4-FFF2-40B4-BE49-F238E27FC236}">
                <a16:creationId xmlns:a16="http://schemas.microsoft.com/office/drawing/2014/main" id="{136CD676-73BF-459E-9CFD-12E929F7F7E3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35232" y="3215145"/>
            <a:ext cx="304800" cy="304800"/>
          </a:xfrm>
          <a:prstGeom prst="rect">
            <a:avLst/>
          </a:prstGeom>
        </p:spPr>
      </p:pic>
      <p:sp>
        <p:nvSpPr>
          <p:cNvPr id="41" name="动作按钮: 前进或下一项 40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F0F221B9-4E70-4896-A376-0A330EABD53B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AE2A290-7C88-4D51-8283-438B89B0729A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3/20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6041660D-311C-4D41-BCB3-E592388BA38F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4B0CCFA2-A150-416D-8C00-FE0EC05B7D6B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200351B8-21A4-4492-AF6E-8CBC94E1CE17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008D7D26-3DBE-4C55-9814-1604506CEEBA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2A97EF6-1EED-448E-AC7F-5BE3015D743D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E8FAB56F-1F6C-4BBC-9FF4-7553E602A9B0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4980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81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82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83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84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85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86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87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88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89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90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91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92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93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94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95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96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997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11458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103C5F9-76E6-4EC9-BBE3-88BE64EFCB23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349777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参考内容：“摸起来后呢，滑滑的，软的一个料子”</a:t>
            </a:r>
          </a:p>
        </p:txBody>
      </p:sp>
      <p:pic>
        <p:nvPicPr>
          <p:cNvPr id="2" name="004980">
            <a:hlinkClick r:id="" action="ppaction://media"/>
            <a:extLst>
              <a:ext uri="{FF2B5EF4-FFF2-40B4-BE49-F238E27FC236}">
                <a16:creationId xmlns:a16="http://schemas.microsoft.com/office/drawing/2014/main" id="{8B597672-E1D5-432A-BF42-B1AF321EDF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9638" y="4382043"/>
            <a:ext cx="304800" cy="304800"/>
          </a:xfrm>
          <a:prstGeom prst="rect">
            <a:avLst/>
          </a:prstGeom>
        </p:spPr>
      </p:pic>
      <p:pic>
        <p:nvPicPr>
          <p:cNvPr id="3" name="Neutral-Happy-004980">
            <a:hlinkClick r:id="" action="ppaction://media"/>
            <a:extLst>
              <a:ext uri="{FF2B5EF4-FFF2-40B4-BE49-F238E27FC236}">
                <a16:creationId xmlns:a16="http://schemas.microsoft.com/office/drawing/2014/main" id="{09490618-D370-45BD-8AB3-9778A8576E5D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0818" y="1952492"/>
            <a:ext cx="304800" cy="304800"/>
          </a:xfrm>
          <a:prstGeom prst="rect">
            <a:avLst/>
          </a:prstGeom>
        </p:spPr>
      </p:pic>
      <p:pic>
        <p:nvPicPr>
          <p:cNvPr id="9" name="004980">
            <a:hlinkClick r:id="" action="ppaction://media"/>
            <a:extLst>
              <a:ext uri="{FF2B5EF4-FFF2-40B4-BE49-F238E27FC236}">
                <a16:creationId xmlns:a16="http://schemas.microsoft.com/office/drawing/2014/main" id="{8695445D-6B48-4A3C-84C5-D3FA946F4588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0818" y="2586352"/>
            <a:ext cx="304800" cy="304800"/>
          </a:xfrm>
          <a:prstGeom prst="rect">
            <a:avLst/>
          </a:prstGeom>
        </p:spPr>
      </p:pic>
      <p:pic>
        <p:nvPicPr>
          <p:cNvPr id="10" name="004980">
            <a:hlinkClick r:id="" action="ppaction://media"/>
            <a:extLst>
              <a:ext uri="{FF2B5EF4-FFF2-40B4-BE49-F238E27FC236}">
                <a16:creationId xmlns:a16="http://schemas.microsoft.com/office/drawing/2014/main" id="{39D02ECF-D3FE-483C-9155-A3FDDA4D7429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49001" y="3215145"/>
            <a:ext cx="304800" cy="304800"/>
          </a:xfrm>
          <a:prstGeom prst="rect">
            <a:avLst/>
          </a:prstGeom>
        </p:spPr>
      </p:pic>
      <p:sp>
        <p:nvSpPr>
          <p:cNvPr id="48" name="动作按钮: 前进或下一项 4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56F9F0E-F117-4D1D-9276-998F260AD8C0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181C1D9-65B2-448C-9435-67C6E40D3B51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4/20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8C12A5C6-A06C-4475-9F8F-44B1B2A141F2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55" name="动作按钮: 后退或前一项 54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32E8C52C-DAC1-4DBC-BBDA-24A4BAC0A04E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9EF2C9E5-B5F5-400B-8728-A5656C9EA16B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2C9A9B2-9924-4266-8FDC-9C54A8FD6082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6132A5CF-0593-4A40-BBD9-F9B04C84724B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51F27CF7-67BC-4005-AFB4-DC73F47FECF0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6004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05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06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07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08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09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10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11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12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13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14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15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16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17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18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19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20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21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38621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626835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参考内容：“超高的，把绒锁进去的这个效果，身上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95..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11" name="005345">
            <a:hlinkClick r:id="" action="ppaction://media"/>
            <a:extLst>
              <a:ext uri="{FF2B5EF4-FFF2-40B4-BE49-F238E27FC236}">
                <a16:creationId xmlns:a16="http://schemas.microsoft.com/office/drawing/2014/main" id="{59906779-EEA1-4859-8CE2-BCC2648B211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41034" y="4659101"/>
            <a:ext cx="304800" cy="304800"/>
          </a:xfrm>
          <a:prstGeom prst="rect">
            <a:avLst/>
          </a:prstGeom>
        </p:spPr>
      </p:pic>
      <p:pic>
        <p:nvPicPr>
          <p:cNvPr id="12" name="005345">
            <a:hlinkClick r:id="" action="ppaction://media"/>
            <a:extLst>
              <a:ext uri="{FF2B5EF4-FFF2-40B4-BE49-F238E27FC236}">
                <a16:creationId xmlns:a16="http://schemas.microsoft.com/office/drawing/2014/main" id="{9E84453E-B144-470D-9114-95B06E67A28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1953212"/>
            <a:ext cx="304800" cy="304800"/>
          </a:xfrm>
          <a:prstGeom prst="rect">
            <a:avLst/>
          </a:prstGeom>
        </p:spPr>
      </p:pic>
      <p:pic>
        <p:nvPicPr>
          <p:cNvPr id="16" name="Neutral-Happy-005345">
            <a:hlinkClick r:id="" action="ppaction://media"/>
            <a:extLst>
              <a:ext uri="{FF2B5EF4-FFF2-40B4-BE49-F238E27FC236}">
                <a16:creationId xmlns:a16="http://schemas.microsoft.com/office/drawing/2014/main" id="{E946DA9C-9355-49B8-A0F4-C8076D017DC5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2574576"/>
            <a:ext cx="304800" cy="304800"/>
          </a:xfrm>
          <a:prstGeom prst="rect">
            <a:avLst/>
          </a:prstGeom>
        </p:spPr>
      </p:pic>
      <p:pic>
        <p:nvPicPr>
          <p:cNvPr id="36" name="005345">
            <a:hlinkClick r:id="" action="ppaction://media"/>
            <a:extLst>
              <a:ext uri="{FF2B5EF4-FFF2-40B4-BE49-F238E27FC236}">
                <a16:creationId xmlns:a16="http://schemas.microsoft.com/office/drawing/2014/main" id="{4ECBF0DA-EF23-4A00-A738-C02BE404D8D1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3206130"/>
            <a:ext cx="304800" cy="304800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FAD1D190-D976-4ED6-A739-54C1A892CB85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F6F46724-D364-4FE9-83E6-676058B6C7CD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134A77DF-F0DE-474F-9044-6AE68D519A6C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5/20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5220B474-DD43-4D2C-A8E1-7A7511962366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3" name="动作按钮: 后退或前一项 42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FB85A303-7B25-42C6-93FA-6C51CECAF6BF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E506B01-6DD4-449D-A340-187DE748D30C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803B263-D79D-4593-A511-ADAE3D1C9404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25DE2399-1C1D-4023-B079-41C1225F8C20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EB13111-3F59-4164-9E6F-CFA67437CD00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7010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11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12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13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14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15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16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17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18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19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20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21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22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23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24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25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26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27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06298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582548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参考内容：“一个暗扣，这样一来我们的一个脖子的这个位置”</a:t>
            </a:r>
          </a:p>
        </p:txBody>
      </p:sp>
      <p:pic>
        <p:nvPicPr>
          <p:cNvPr id="2" name="000095">
            <a:hlinkClick r:id="" action="ppaction://media"/>
            <a:extLst>
              <a:ext uri="{FF2B5EF4-FFF2-40B4-BE49-F238E27FC236}">
                <a16:creationId xmlns:a16="http://schemas.microsoft.com/office/drawing/2014/main" id="{64E7F467-184F-4073-B026-DE6040063D0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80420" y="4614254"/>
            <a:ext cx="304800" cy="304800"/>
          </a:xfrm>
          <a:prstGeom prst="rect">
            <a:avLst/>
          </a:prstGeom>
        </p:spPr>
      </p:pic>
      <p:pic>
        <p:nvPicPr>
          <p:cNvPr id="3" name="000095">
            <a:hlinkClick r:id="" action="ppaction://media"/>
            <a:extLst>
              <a:ext uri="{FF2B5EF4-FFF2-40B4-BE49-F238E27FC236}">
                <a16:creationId xmlns:a16="http://schemas.microsoft.com/office/drawing/2014/main" id="{60523FAD-EF57-4F91-BEA2-DFC915B152C2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7745" y="1930180"/>
            <a:ext cx="304800" cy="304800"/>
          </a:xfrm>
          <a:prstGeom prst="rect">
            <a:avLst/>
          </a:prstGeom>
        </p:spPr>
      </p:pic>
      <p:pic>
        <p:nvPicPr>
          <p:cNvPr id="10" name="000095">
            <a:hlinkClick r:id="" action="ppaction://media"/>
            <a:extLst>
              <a:ext uri="{FF2B5EF4-FFF2-40B4-BE49-F238E27FC236}">
                <a16:creationId xmlns:a16="http://schemas.microsoft.com/office/drawing/2014/main" id="{4C634D42-7930-47B6-B847-7C48F8C2A97E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0817" y="3222889"/>
            <a:ext cx="304800" cy="304800"/>
          </a:xfrm>
          <a:prstGeom prst="rect">
            <a:avLst/>
          </a:prstGeom>
        </p:spPr>
      </p:pic>
      <p:pic>
        <p:nvPicPr>
          <p:cNvPr id="37" name="Neutral-Happy-000095">
            <a:hlinkClick r:id="" action="ppaction://media"/>
            <a:extLst>
              <a:ext uri="{FF2B5EF4-FFF2-40B4-BE49-F238E27FC236}">
                <a16:creationId xmlns:a16="http://schemas.microsoft.com/office/drawing/2014/main" id="{389D648C-298E-46A6-B604-C87280E0CFCD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0817" y="2605365"/>
            <a:ext cx="304800" cy="304800"/>
          </a:xfrm>
          <a:prstGeom prst="rect">
            <a:avLst/>
          </a:prstGeom>
        </p:spPr>
      </p:pic>
      <p:sp>
        <p:nvSpPr>
          <p:cNvPr id="46" name="文本框 45">
            <a:extLst>
              <a:ext uri="{FF2B5EF4-FFF2-40B4-BE49-F238E27FC236}">
                <a16:creationId xmlns:a16="http://schemas.microsoft.com/office/drawing/2014/main" id="{51BC3ED0-5B44-488B-A911-8B79D548B7A7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7EF5589-BD48-44E1-B5A5-5D9EDAE57B9F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D2D257A7-7820-42A3-800D-4C742160C7B8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6/20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075BBE5-548C-4B9A-9188-E53E23188A9F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3" name="动作按钮: 后退或前一项 42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5B1963F3-84B9-4444-90AF-431E6A5CFE9E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4A5AF2EB-B1BF-4824-81AB-08BD8DD21887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99B37F1D-59B0-4284-B15D-1EFB1E04278E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BB12884E-6DA4-445F-9393-1C7CF3420151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10DFDC44-D479-41AD-9A1C-A143C354D8BD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8034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35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36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37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38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39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40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41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42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43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44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45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46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47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48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49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50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51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63688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2414" y="468896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参考内容：“八折的（一个）折扣，你可以去搭配一个毛衣”</a:t>
            </a:r>
          </a:p>
        </p:txBody>
      </p:sp>
      <p:pic>
        <p:nvPicPr>
          <p:cNvPr id="9" name="001748">
            <a:hlinkClick r:id="" action="ppaction://media"/>
            <a:extLst>
              <a:ext uri="{FF2B5EF4-FFF2-40B4-BE49-F238E27FC236}">
                <a16:creationId xmlns:a16="http://schemas.microsoft.com/office/drawing/2014/main" id="{26A8ADC8-5C03-468C-A3A8-9EA41DBE9E3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26916" y="4737107"/>
            <a:ext cx="304800" cy="304800"/>
          </a:xfrm>
          <a:prstGeom prst="rect">
            <a:avLst/>
          </a:prstGeom>
        </p:spPr>
      </p:pic>
      <p:pic>
        <p:nvPicPr>
          <p:cNvPr id="11" name="001748">
            <a:hlinkClick r:id="" action="ppaction://media"/>
            <a:extLst>
              <a:ext uri="{FF2B5EF4-FFF2-40B4-BE49-F238E27FC236}">
                <a16:creationId xmlns:a16="http://schemas.microsoft.com/office/drawing/2014/main" id="{D9AE7286-DA4F-4607-B2B5-4291ED451C3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1941545"/>
            <a:ext cx="304800" cy="304800"/>
          </a:xfrm>
          <a:prstGeom prst="rect">
            <a:avLst/>
          </a:prstGeom>
        </p:spPr>
      </p:pic>
      <p:pic>
        <p:nvPicPr>
          <p:cNvPr id="12" name="Neutral-Happy-001748">
            <a:hlinkClick r:id="" action="ppaction://media"/>
            <a:extLst>
              <a:ext uri="{FF2B5EF4-FFF2-40B4-BE49-F238E27FC236}">
                <a16:creationId xmlns:a16="http://schemas.microsoft.com/office/drawing/2014/main" id="{1D73E022-3155-4E7F-841F-E116A270462F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2605365"/>
            <a:ext cx="304800" cy="304800"/>
          </a:xfrm>
          <a:prstGeom prst="rect">
            <a:avLst/>
          </a:prstGeom>
        </p:spPr>
      </p:pic>
      <p:pic>
        <p:nvPicPr>
          <p:cNvPr id="16" name="001748">
            <a:hlinkClick r:id="" action="ppaction://media"/>
            <a:extLst>
              <a:ext uri="{FF2B5EF4-FFF2-40B4-BE49-F238E27FC236}">
                <a16:creationId xmlns:a16="http://schemas.microsoft.com/office/drawing/2014/main" id="{56367B42-BD1C-458F-BDD4-B0985D576FD0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3182879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2093DCF4-5E24-445C-AFEE-D0A0DCE2DF8D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EAC933B6-D498-4196-9B93-F04128EA18A4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EE2221B-2CE5-43BA-B142-D1E82D54A781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7/20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4CF24A9-DCED-4B4C-B46E-6C09EC760E80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94EB9F73-4802-44E4-A4C6-EC878069E28D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9892E854-4DB1-4BDE-875A-268575A4C7D3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58AA0E74-A7C9-4857-93D0-E42D317763BC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AD5488C-0BB8-40A9-B220-4BF45E8C50D5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822B31D1-D422-4B88-8792-048738581724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9040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41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42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43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44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45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46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47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48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49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50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51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52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53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54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55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56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57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327253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2999</Words>
  <Application>Microsoft Office PowerPoint</Application>
  <PresentationFormat>宽屏</PresentationFormat>
  <Paragraphs>449</Paragraphs>
  <Slides>23</Slides>
  <Notes>0</Notes>
  <HiddenSlides>0</HiddenSlides>
  <MMClips>80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等线</vt:lpstr>
      <vt:lpstr>等线 Light</vt:lpstr>
      <vt:lpstr>仿宋</vt:lpstr>
      <vt:lpstr>华文琥珀</vt:lpstr>
      <vt:lpstr>楷体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雷 泽童</dc:creator>
  <cp:lastModifiedBy>雷 泽童</cp:lastModifiedBy>
  <cp:revision>58</cp:revision>
  <dcterms:created xsi:type="dcterms:W3CDTF">2022-03-27T02:57:56Z</dcterms:created>
  <dcterms:modified xsi:type="dcterms:W3CDTF">2022-04-18T18:33:43Z</dcterms:modified>
</cp:coreProperties>
</file>

<file path=docProps/thumbnail.jpeg>
</file>